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ou shalt keep all these commandments to do them, which I command thee this day, to love the LORD thy God, and to walk ever in his ways; then shalt thou add three cities more for thee, beside these th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innocent blood be not shed in thy land, which the LORD thy God giveth thee for an inheritance, and so blood be up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any man hate his neighbour, and lie in wait for him, and rise up against him, and smite him mortally that he die, and fleeth into one of these cit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elders of his city shall send and fetch him thence, and deliver him into the hand of the avenger of blood, that he may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ne eye shall not pity him, but thou shalt put away the guilt of innocent blood from Israel, that it may go well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shalt not remove thy neighbour’s landmark, which they of old time have set in thine inheritance, which thou shalt inherit in the land that the LORD thy God giveth thee to possess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witness shall not rise up against a man for any iniquity, or for any sin, in any sin that he sinneth: at the mouth of two witnesses, or at the mouth of three witnesses, shall the matter be establ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a false witness rise up against any man to testify against him that which is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oth the men, between whom the controversy is, shall stand before the LORD, before the priests and the judges, which shall be in those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judges shall make diligent inquisition: and, behold, if the witness be a false witness, and hath testified falsely against his br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thy God hath cut off the nations, whose land the LORD thy God giveth thee, and thou succeedest them, and dwellest in their cities, and in their hou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ye do unto him, as he had thought to have done unto his brother: so shalt thou put the evil away from amo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which remain shall hear, and fear, and shall henceforth commit no more any such evil among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ne eye shall not pity; but life shall go for life, eye for eye, tooth for tooth, hand for hand, foot for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eparate three cities for thee in the midst of thy land, which the LORD thy God giveth thee to possess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prepare thee a way, and divide the coasts of thy land, which the LORD thy God giveth thee to inherit, into three parts, that every slayer may flee thi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is the case of the slayer, which shall flee thither, that he may live: Whoso killeth his neighbour ignorantly, whom he hated not in tim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when a man goeth into the wood with his neighbour to hew wood, and his hand fetcheth a stroke with the axe to cut down the tree, and the head slippeth from the helve, and lighteth upon his neighbour, that he die; he shall flee unto one of those cities,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st the avenger of the blood pursue the slayer, while his heart is hot, and overtake him, because the way is long, and slay him; whereas he was not worthy of death, inasmuch as he hated him not in time p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I command thee, saying, Thou shalt separate three cities fo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LORD thy God enlarge thy coast, as he hath sworn unto thy fathers, and give thee all the land which he promised to give unto thy father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2026-06-06T11:56:37Z</dcterms:created>
  <dcterms:modified xsi:type="dcterms:W3CDTF">2026-06-06T11:56:37Z</dcterms:modified>
  <dc:title>Bible.com.au: Deuteronomy 19:1-21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