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8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come unto the priests the Levites, and unto the judge that shall be in those days, and enquire; and they shall shew thee the sentence of judg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do according to the sentence, which they of that place which the LORD shall choose shall shew thee; and thou shalt observe to do according to all that they inform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cording to the sentence of the law which they shall teach thee, and according to the judgment which they shall tell thee, thou shalt do: thou shalt not decline from the sentence which they shall shew thee, to the right hand, nor to the le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that will do presumptuously, and will not hearken unto the priest that standeth to minister there before the LORD thy God, or unto the judge, even that man shall die: and thou shalt put away the evil from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the people shall hear, and fear, and do no more presumptuous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ou art come unto the land which the LORD thy God giveth thee, and shalt possess it, and shalt dwell therein, and shalt say, I will set a king over me, like as all the nations that are abou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in any wise set him king over thee, whom the LORD thy God shall choose: one from among thy brethren shalt thou set king over thee: thou mayest not set a stranger over thee, which is not thy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shall not multiply horses to himself, nor cause the people to return to Egypt, to the end that he should multiply horses: forasmuch as the LORD hath said unto you, Ye shall henceforth return no more that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shall he multiply wives to himself, that his heart turn not away: neither shall he greatly multiply to himself silver and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be, when he sitteth upon the throne of his kingdom, that he shall write him a copy of this law in a book out of that which is before the priests the Lev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shalt not sacrifice unto the LORD thy God any bullock, or sheep, wherein is blemish, or any evilfavouredness: for that is an abomination unto the LORD thy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with him, and he shall read therein all the days of his life: that he may learn to fear the LORD his God, to keep all the words of this law and these statutes, to d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his heart be not lifted up above his brethren, and that he turn not aside from the commandment, to the right hand, or to the left: to the end that he may prolong his days in his kingdom, he, and his children, in the midst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re be found among you, within any of thy gates which the LORD thy God giveth thee, man or woman, that hath wrought wickedness in the sight of the LORD thy God, in transgressing his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th gone and served other gods, and worshipped them, either the sun, or moon, or any of the host of heaven, which I have not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be told thee, and thou hast heard of it, and enquired diligently, and, behold, it be true, and the thing certain, that such abomination is wrought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halt thou bring forth that man or that woman, which have committed that wicked thing, unto thy gates, even that man or that woman, and shalt stone them with stones, till they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mouth of two witnesses, or three witnesses, shall he that is worthy of death be put to death; but at the mouth of one witness he shall not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hands of the witnesses shall be first upon him to put him to death, and afterward the hands of all the people. So thou shalt put the evil away from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re arise a matter too hard for thee in judgment, between blood and blood, between plea and plea, and between stroke and stroke, being matters of controversy within thy gates: then shalt thou arise, and get thee up into the place which the LORD thy God shall choos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2026-06-26T14:19:48Z</dcterms:created>
  <dcterms:modified xsi:type="dcterms:W3CDTF">2026-06-26T14:19:48Z</dcterms:modified>
  <dc:title>Bible.com.au: Deuteronomy 17:1-20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