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shalt thou number unto thee: begin to number the seven weeks from such time as thou beginnest to put the sickle to the c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keep the feast of weeks unto the LORD thy God with a tribute of a freewill offering of thine hand, which thou shalt give unto the Lord thy God, according as the LORD thy God hath blessed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before the LORD thy God, thou, and thy son, and thy daughter, and thy manservant, and thy maidservant, and the Levite that is within thy gates, and the stranger, and the fatherless, and the widow, that are among you, in the place which the LORD thy God hath chosen to place his nam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remember that thou wast a bondman in Egypt: and thou shalt observe and do these statu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observe the feast of tabernacles seven days, after that thou hast gathered in thy corn and thy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rejoice in thy feast, thou, and thy son, and thy daughter, and thy manservant, and thy maidservant, and the Levite, the stranger, and the fatherless, and the widow, that are within thy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t thou keep a solemn feast unto the LORD thy God in the place which the LORD shall choose: because the LORD thy God shall bless thee in all thine increase, and in all the works of thine hands, therefore thou shalt surely rej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in a year shall all thy males appear before the LORD thy God in the place which he shall choose; in the feast of unleavened bread, and in the feast of weeks, and in the feast of tabernacles: and they shall not appear before the LOR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shall give as he is able, according to the blessing of the LORD thy God which he hath give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ges and officers shalt thou make thee in all thy gates, which the LORD thy God giveth thee, throughout thy tribes: and they shall judge the people with just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bib, and keep the passover unto the LORD thy God: for in the month of Abib the LORD thy God brought thee forth out of Egypt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wrest judgment; thou shalt not respect persons, neither take a gift: for a gift doth blind the eyes of the wise, and pervert the words of th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hich is altogether just shalt thou follow, that thou mayest live, and inherit the land which the LORD thy God giv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plant thee a grove of any trees near unto the altar of the LORD thy God, which thou shalt mak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t thou set thee up any image; which the LORD thy God hat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therefore sacrifice the passover unto the LORD thy God, of the flock and the herd, in the place which the LOR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eat no leavened bread with it; seven days shalt thou eat unleavened bread therewith, even the bread of affliction; for thou camest forth out of the land of Egypt in haste: that thou mayest remember the day when thou camest forth out of the land of Egypt all the days of thy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shall be no leavened bread seen with thee in all thy coast seven days; neither shall there any thing of the flesh, which thou sacrificedst the first day at even, remain all night until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mayest not sacrifice the passover within any of thy gates, which the LORD thy God giv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place which the LORD thy God shall choose to place his name in, there thou shalt sacrifice the passover at even, at the going down of the sun, at the season that thou camest forth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roast and eat it in the place which the LORD thy God shall choose: and thou shalt turn in the morning, and go unto thy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x days thou shalt eat unleavened bread: and on the seventh day shall be a solemn assembly to the LORD thy God: thou shalt do no work therei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Deuteronomy 16:1-22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