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pake unto you at that time, saying, I am not able to bear you myself al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th multiplied you, and, behold, ye are this day as the stars of heaven for multitu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od of your fathers make you a thousand times so many more as ye are, and bless you, as he hath promis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can I myself alone bear your cumbrance, and your burden, and your str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 wise men, and understanding, and known among your tribes, and I will make them rulers ov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answered me, and said, The thing which thou hast spoken is good for us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chief of your tribes, wise men, and known, and made them heads over you, captains over thousands, and captains over hundreds, and captains over fifties, and captains over tens, and officers among your tri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charged your judges at that time, saying, Hear the causes between your brethren, and judge righteously between every man and his brother, and the stranger that is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respect persons in judgment; but ye shall hear the small as well as the great; ye shall not be afraid of the face of man; for the judgment is God’s: and the cause that is too hard for you, bring it unto me, and I will hear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all the things which ye should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be the words which Moses spake unto all Israel on this side Jordan in the wilderness, in the plain over against the Red sea, between Paran, and Tophel, and Laban, and Hazeroth, and Diz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we departed from Horeb, we went through all that great and terrible wilderness, which ye saw by the way of the mountain of the Amorites, as the LORD our God commanded us; and we came to Kadesh-barn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said unto you, Ye are come unto the mountain of the Amorites, which the LORD our God doth give unto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the LORD thy God hath set the land before thee: go up and possess it, as the LORD God of thy fathers hath said unto thee; fear not, neither be discourag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came near unto me every one of you, and said, We will send men before us, and they shall search us out the land, and bring us word again by what way we must go up, and into what cities we shall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aying pleased me well: and I took twelve men of you, one of a tri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urned and went up into the mountain, and came unto the valley of Eshcol, and searched it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of the fruit of the land in their hands, and brought it down unto us, and brought us word again, and said, It is a good land which the LORD our God doth give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ye would not go up, but rebelled against the commandment of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murmured in your tents, and said, Because the LORD hated us, he hath brought us forth out of the land of Egypt, to deliver us into the hand of the Amorites, to destroy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ther shall we go up? our brethren have discouraged our heart, saying, The people is greater and taller than we; the cities are great and walled up to heaven; and moreover we have seen the sons of the Anakims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re eleven days’ journey from Horeb by the way of mount Seir unto Kadesh-barn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unto you, Dread not, neither be afraid of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hich goeth before you, he shall fight for you, according to all that he did for you in Egypt before your ey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wilderness, where thou hast seen how that the LORD thy God bare thee, as a man doth bear his son, in all the way that ye went, until ye came into this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in this thing ye did not believe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ent in the way before you, to search you out a place to pitch your tents in, in fire by night, to shew you by what way ye should go, and in a cloud by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heard the voice of your words, and was wroth, and sware,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urely there shall not one of these men of this evil generation see that good land, which I sware to give unto your fa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ve Caleb the son of Jephunneh; he shall see it, and to him will I give the land that he hath trodden upon, and to his children, because he hath wholly followed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so the LORD was angry with me for your sakes, saying, Thou also shalt not go in thi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oshua the son of Nun, which standeth before thee, he shall go in thither: encourage him: for he shall cause Israel to inheri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in the fortieth year, in the eleventh month, on the first day of the month, that Moses spake unto the children of Israel, according unto all that the LORD had given him in commandment unto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reover your little ones, which ye said should be a prey, and your children, which in that day had no knowledge between good and evil, they shall go in thither, and unto them will I give it, and they shall possess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turn you, and take your journey into the wilderness by the way of the Red s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e answered and said unto me, We have sinned against the LORD, we will go up and fight, according to all that the LORD our God commanded us. And when ye had girded on every man his weapons of war, ye were ready to go up into the hi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unto me, Say unto them, Go not up, neither fight; for I am not among you; lest ye be smitten before your enem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spake unto you; and ye would not hear, but rebelled against the commandment of the LORD, and went presumptuously up into the hil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Amorites, which dwelt in that mountain, came out against you, and chased you, as bees do, and destroyed you in Seir, even unto Horm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ye returned and wept before the LORD; but the LORD would not hearken to your voice, nor give ear unto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ye abode in Kadesh many days, according unto the days that ye abode t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he had slain Sihon the king of the Amorites, which dwelt in Heshbon, and Og the king of Bashan, which dwelt at Astaroth in Edr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is side Jordan, in the land of Moab, began Moses to declare this law,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ur God spake unto us in Horeb, saying, Ye have dwelt long enough in this mo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urn you, and take your journey, and go to the mount of the Amorites, and unto all the places nigh thereunto, in the plain, in the hills, and in the vale, and in the south, and by the sea side, to the land of the Canaanites, and unto Lebanon, unto the great river, the river Euphra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have set the land before you: go in and possess the land which the LORD sware unto your fathers, Abraham, Isaac, and Jacob, to give unto them and to their seed after them.]]></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2026-06-09T23:18:48Z</dcterms:created>
  <dcterms:modified xsi:type="dcterms:W3CDTF">2026-06-09T23:18:48Z</dcterms:modified>
  <dc:title>Bible.com.au: Deuteronomy 1:1-46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