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heard I the voice of his words: and when I heard the voice of his words, then was I in a deep sleep on my face, and my face toward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an hand touched me, which set me upon my knees and upon the palms of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O Daniel, a man greatly beloved, understand the words that I speak unto thee, and stand upright: for unto thee am I now sent. And when he had spoken this word unto me, I stood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Fear not, Daniel: for from the first day that thou didst set thine heart to understand, and to chasten thyself before thy God, thy words were heard, and I am come for thy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kingdom of Persia withstood me one and twenty days: but, lo, Michael, one of the chief princes, came to help me; and I remained there with the kings of Pers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am come to make thee understand what shall befall thy people in the latter days: for yet the vision is for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had spoken such words unto me, I set my face toward the ground, and I became du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like the similitude of the sons of men touched my lips: then I opened my mouth, and spake, and said unto him that stood before me, O my lord, by the vision my sorrows are turned upon me, and I have retained no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ow can the servant of this my lord talk with this my lord? for as for me, straightway there remained no strength in me, neither is there breath left i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came again and touched me one like the appearance of a man, and he strengthen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thing was revealed unto Daniel, whose name was called Belteshazzar; and the thing was true, but the time appointed was long: and he understood the thing, and had understanding of the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O man greatly beloved, fear not: peace be unto thee, be strong, yea, be strong. And when he had spoken unto me, I was strengthened, and said, Let my lord speak; for thou hast strengthen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Knowest thou wherefore I come unto thee? and now will I return to fight with the prince of Persia: and when I am gone forth, lo, the prince of Grecia sha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shew thee that which is noted in the scripture of truth: and there is none that holdeth with me in these things, but Michael your pri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I Daniel was mourning three full wee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pleasant bread, neither came flesh nor wine in my mouth, neither did I anoint myself at all, till three whole weeks were fulf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four and twentieth day of the first month, as I was by the side of the great river, which is Hidd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lifted up mine eyes, and looked, and behold a certain man clothed in linen, whose loins were girded with fine gold of Upha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also was like the beryl, and his face as the appearance of lightning, and his eyes as lamps of fire, and his arms and his feet like in colour to polished brass, and the voice of his words like the voice of a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aniel alone saw the vision: for the men that were with me saw not the vision; but a great quaking fell upon them, so that they fled to hide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 was left alone, and saw this great vision, and there remained no strength in me: for my comeliness was turned in me into corruption, and I retained no strengt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2026-06-04T08:47:16Z</dcterms:created>
  <dcterms:modified xsi:type="dcterms:W3CDTF">2026-06-04T08:47:16Z</dcterms:modified>
  <dc:title>Bible.com.au: Daniel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