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God had brought Daniel into favour and tender love with the prince of the eunuc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 of the eunuchs said unto Daniel, I fear my lord the king, who hath appointed your meat and your drink: for why should he see your faces worse liking than the children which are of your sort? then shall ye make me endanger my head to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Daniel to Melzar, whom the prince of the eunuchs had set over Daniel, Hananiah, Mishael, and Azar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rove thy servants, I beseech thee, ten days; and let them give us pulse to eat, and water to dri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let our countenances be looked upon before thee, and the countenance of the children that eat of the portion of the king’s meat: and as thou seest, deal with thy serv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consented to them in this matter, and proved them t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t the end of ten days their countenances appeared fairer and fatter in flesh than all the children which did eat the portion of the king’s m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Melzar took away the portion of their meat, and the wine that they should drink; and gave them pul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these four children, God gave them knowledge and skill in all learning and wisdom: and Daniel had understanding in all visions and drea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t the end of the days that the king had said he should bring them in, then the prince of the eunuchs brought them in before Nebuchadnezz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Jehoiakim king of Judah came Nebuchadnezzar king of Babylon unto Jerusalem, and besieged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communed with them; and among them all was found none like Daniel, Hananiah, Mishael, and Azariah: therefore stood they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all matters of wisdom and understanding, that the king enquired of them, he found them ten times better than all the magicians and astrologers that were in all his real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niel continued even unto the first year of king Cyr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gave Jehoiakim king of Judah into his hand, with part of the vessels of the house of God: which he carried into the land of Shinar to the house of his god; and he brought the vessels into the treasure house of his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pake unto Ashpenaz the master of his eunuchs, that he should bring certain of the children of Israel, and of the king’s seed, and of the prin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ildren in whom was no blemish, but well favoured, and skilful in all wisdom, and cunning in knowledge, and understanding science, and such as had ability in them to stand in the king’s palace, and whom they might teach the learning and the tongue of the Chalde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appointed them a daily provision of the king’s meat, and of the wine which he drank: so nourishing them three years, that at the end thereof they might stand before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among these were of the children of Judah, Daniel, Hananiah, Mishael, and Azar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to whom the prince of the eunuchs gave names: for he gave unto Daniel the name of Belteshazzar; and to Hananiah, of Shadrach; and to Mishael, of Meshach; and to Azariah, of Abed-ne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Daniel purposed in his heart that he would not defile himself with the portion of the king’s meat, nor with the wine which he drank: therefore he requested of the prince of the eunuchs that he might not defile himself.]]></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2026-06-26T15:28:03Z</dcterms:created>
  <dcterms:modified xsi:type="dcterms:W3CDTF">2026-06-26T15:28:03Z</dcterms:modified>
  <dc:title>Bible.com.au: Daniel 1:1-21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