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simus, a faithful and beloved brother, who is one of you. They shall make known unto you all things which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prisoner saluteth you, and Marcus, sister’s son to Barnabas, (touching whom ye received commandments: if he come unto you, receive him;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. These only are my fellowworkers unto the kingdom of God, which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, saluteth you, always labouring fervently for you in prayers, that ye may stand perfect and complete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record, that he hath a great zeal for you, and them that are in Laodicea, and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, gree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which are in Laodicea, and Nymphas, and the church which is in hi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is read among you, cause that it be read also in the church of the Laodiceans; and that ye likewise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by the hand of me Paul. Remember my bonds. Grace be with you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give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in prayer, and watch in the same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also for us, that God would open unto us a door of utterance, to speak the mystery of Christ, for which I am also in bond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 with grace, seasoned with salt, that ye may know how ye ought to answer every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state shall Tychicus declare unto you, who is a beloved brother, and a faithful minister and fellow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he might know your estate, and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2026-06-14T10:46:48Z</dcterms:created>
  <dcterms:modified xsi:type="dcterms:W3CDTF">2026-06-14T10:46:48Z</dcterms:modified>
  <dc:title>Bible.com.au: Colossians 4:1-18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