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4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Onesimus, a faithful and beloved brother, who is one of you. They shall make known unto you all things which are done 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tarchus my fellowprisoner saluteth you, and Marcus, sister’s son to Barnabas, (touching whom ye received commandments: if he come unto you, receive him;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, which is called Justus, who are of the circumcision. These only are my fellowworkers unto the kingdom of God, which have been a comfort un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who is one of you, a servant of Christ, saluteth you, always labouring fervently for you in prayers, that ye may stand perfect and complete in all the will of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bear him record, that he hath a great zeal for you, and them that are in Laodicea, and them in Hierapol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, the beloved physician, and Demas, greet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the brethren which are in Laodicea, and Nymphas, and the church which is in his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is epistle is read among you, cause that it be read also in the church of the Laodiceans; and that ye likewise read the epistle from Laodice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o Archippus, Take heed to the ministry which thou hast received in the Lord, that thou fulfil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utation by the hand of me Paul. Remember my bonds. Grace be with you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ters, give unto your servants that which is just and equal; knowing that ye also have a Master in heav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inue in prayer, and watch in the same with thanksgiving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al praying also for us, that God would open unto us a door of utterance, to speak the mystery of Christ, for which I am also in bond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make it manifest, as I ought to spea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in wisdom toward them that are without, redeeming the ti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speech be alway with grace, seasoned with salt, that ye may know how ye ought to answer every m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state shall Tychicus declare unto you, who is a beloved brother, and a faithful minister and fellowservant in the Lor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unto you for the same purpose, that he might know your estate, and comfort your heart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2026-08-13T20:59:27Z</dcterms:created>
  <dcterms:modified xsi:type="dcterms:W3CDTF">2026-08-13T20:59:27Z</dcterms:modified>
  <dc:title>Bible.com.au: Colossians 4:1-18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