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e not one to another, seeing that ye have put off the old man with his deed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put on the new man, which is renewed in knowledge after the image of him that created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either Greek nor Jew, circumcision nor uncircumcision, Barbarian, Scythian, bond nor free: but Christ is all, and in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refore, as the elect of God, holy and beloved, bowels of mercies, kindness, humbleness of mind, meekness, longsuffering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earing one another, and forgiving one another, if any man have a quarrel against any: even as Christ forgave you, so also do y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ese things put on charity, which is the bond of perfect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peace of God rule in your hearts, to the which also ye are called in one body; and be ye thank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 of Christ dwell in you richly in all wisdom; teaching and admonishing one another in psalms and hymns and spiritual songs, singing with grace in your hearts to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 in word or deed, do all in the name of the Lord Jesus, giving thanks to God and the Father b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it is fit in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then be risen with Christ, seek those things which are above, where Christ sitteth on the right hand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and be not bitter against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all things: for this is well pleasing un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s, provoke not your children to anger, lest they be discourag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obey in all things your masters according to the flesh; not with eyeservice, as menpleasers; but in singleness of heart, fearing God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, do it heartily, as to the Lord, and not unto me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of the Lord ye shall receive the reward of the inheritance: for ye serve the Lord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doeth wrong shall receive for the wrong which he hath done: and there is no respect of pers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 affection on things above, not on things 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dead, and your life is hid with Christ i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hrist, who is our life, shall appear, then shall ye also appear with him in gl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ify therefore your members which are upon the earth; fornication, uncleanness, inordinate affection, evil concupiscence, and covetousness, which is idolatry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things’ sake the wrath of God cometh on the children of disobedienc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ich ye also walked some time, when ye lived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also put off all these; anger, wrath, malice, blasphemy, filthy communication out of your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2026-06-24T13:58:00Z</dcterms:created>
  <dcterms:modified xsi:type="dcterms:W3CDTF">2026-06-24T13:58:00Z</dcterms:modified>
  <dc:title>Bible.com.au: Colossians 3:1-25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