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l and the Dragon 1: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can certify me that Bel devoureth them, then Daniel shall die: for he hath spoken blasphemy against Bel. And Daniel said unto the king, Let it be according to thy 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priests of Bel were threescore and ten, beside their wives and children. And the king went with Daniel into the temple of B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Bel’s priests said, Lo, we go out: but thou, O king, set on the meat, and make ready the wine, and shut the door fast and seal it with thine own sign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morrow when thou comest in, if thou findest not that Bel hath eaten up all, we will suffer death: or else Daniel, that speaketh falsely against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ttle regarded it: for under the table they had made a privy entrance, whereby they entered in continually, and consumed tho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y were gone forth, the king set meats before Bel. Now Daniel had commanded his servants to bring ashes, and those they strewed throughout all the temple in the presence of the king alone: then went they out, and shut the door, and sealed it with the king’s signet, and so depar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n the night came the priests with their wives and children, as they were wont to do, and did eat and drink up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morning betime the king arose, and Daniel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Daniel, are the seals whole? And he said, Yea, O king, they be who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soon as he had opened the door, the king looked upon the table, and cried with a loud voice, Great art thou, O Bel, and with thee is no deceit at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Astyages was gathered to his fathers, and Cyrus of Persia received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laughed Daniel, and held the king that he should not go in, and said, Behold now the pavement, and mark well whose footsteps are the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said, I see the footsteps of men, women, and children. And then the king was ang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ok the priests with their wives and children, who shewed him the privy doors, where they came in, and consumed such things as were upon the 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 king slew them, and delivered Bel into Daniel’s power, who destroyed him and 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at same place there was a great dragon, which they of Babylon worship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Daniel, Wilt thou also say that this is of brass? lo, he liveth, he eateth and drinketh; thou canst not say that he is no living god: therefore worship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Daniel unto the king, I will worship the Lord my God: for he is the liv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give me leave, O king, and I shall slay this dragon without sword or staff. The king said, I give thee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Daniel took pitch, and fat, and hair, and did seethe them together, and made lumps thereof: this he put in the dragon’s mouth, and so the dragon burst in sunder: and Daniel said, Lo, these are the gods ye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of Babylon heard that, they took great indignation, and conspired against the king, saying, The king is become a Jew, and he hath destroyed Bel, he hath slain the dragon, and put the priests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niel conversed with the king, and was honoured above all his frie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y came to the king, and said, Deliver us Daniel, or else we will destroy thee and thin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when the king saw that they pressed him sore, being constrained, he delivered Daniel un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cast him into the lions’ den: where he was six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 den there were seven lions, and they had given them every day two carcases, and two sheep: which then were not given to them, to the intent they might devour Dani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 was in Jewry a prophet, called Habbacuc, who had made pottage, and had broken bread in a bowl, and was going into the field, for to bring it to the reap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angel of the Lord said unto Habbacuc, Go, carry the dinner that thou hast into Babylon unto Daniel, who is in the lions’ d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abbacuc said, Lord, I never saw Babylon; neither do I know where the den 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took him by the crown, and bare him by the hair of his head, and through the vehemency of his spirit set him in Babylon over the d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abbacuc cried, saying, O Daniel, Daniel, take the dinner which God hath sent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aniel said, Thou hast remembered me, O God: neither hast thou forsaken them that seek thee and love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Babylons had an idol, called Bel, and there were spent upon him every day twelve great measures of fine flour, and forty sheep, and six vessels of w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aniel arose, and did eat: and the angel of the Lord set Habbacuc in his own place again immediate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pon the seventh day the king went to bewail Daniel: and when he came to the den, he looked in, and behold, Daniel was sit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cried the king with a loud voice, saying, Great art thou, O Lord God of Daniel, and there is none other beside th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drew him out, and cast those that were the cause of his destruction into the den: and they were devoured in a moment before his fa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orshipped it and went daily to adore it: but Daniel worshipped his own God. And the king said unto him, Why dost not thou worship B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nswered and said, Because I may not worship idols made with hands, but the living God, who hath created the heaven and the earth, and hath sovereignty over all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 king unto him, Thinkest thou not that Bel is a living God? seest thou not how much he eateth and drinketh every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niel smiled, and said, O king, be not deceived: for this is but clay within, and brass without, and did never eat or drink any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was wroth, and called for his priests, and said unto them, If ye tell me not who this is that devoureth these expences, ye shall di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2026-06-24T11:05:02Z</dcterms:created>
  <dcterms:modified xsi:type="dcterms:W3CDTF">2026-06-24T11:05:02Z</dcterms:modified>
  <dc:title>Bible.com.au: Bel and the Dragon 1:1-42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