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presProps" Target="presProps.xml"/>
  <Relationship Id="rId80" Type="http://schemas.openxmlformats.org/officeDocument/2006/relationships/viewProps" Target="viewProps.xml"/>
  <Relationship Id="rId8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6: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their tongue, it is polished by the workman, and they themselves are gilded and laid over with silver; yet are they but false, and cannot sp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aking gold, as it were for a virgin that loveth to go gay, they make crowns for the heads of their go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metimes also the priests convey from their gods gold and silver, and bestow it upon themse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they will give thereof to the common harlots, and deck them as men with garments, being gods of silver, and gods of gold, and w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cannot these gods save themselves from rust and moth, though they be covered with purple rai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pe their faces because of the dust of the temple, when there is much up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that cannot put to death one that offendeth him holdeth a sceptre, as though he were a judge of the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hath also in his right hand a dagger and an ax: but cannot deliver himself from war and thie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by they are known not to be gods: therefore fear the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like as a vessel that a man useth is nothing worth when it is broken; even so it is with their gods: when they be set up in the temple, their eyes be full of dust through the feet of them that come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pistle of JeremyA copy of an epistle, which Jeremy sent unto them which were to be led captives into Babylon by the king of the Babilonians, to certify them, as it was commanded him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the doors are made sure on every side upon him that offendeth the king, as being committed to suffer death: even so the priests make fast their temples with doors, with locks, and bars, lest their gods be spoiled with robb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light them candles, yea, more than for themselves, whereof they cannot see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re as one of the beams of the temple, yet they say their hearts are gnawed upon by things creeping out of the earth; and when they eat them and their clothes, they feel it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faces are blacked through the smoke that cometh out of the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pon their bodies and heads sit bats, swallows, and birds, and the cats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this ye may know that they are no gods: therefore fear them n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withstanding the gold that is about them to make them beautiful, except they wipe off the rust, they will not shine: for neither when they were molten did they feel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things wherein there is no breath are bought for a most high pr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are borne upon shoulders, having no feet whereby they declare unto men that they be nothing wor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lso that serve them are ashamed: for if they fall to the ground at any time, they cannot rise up again of themselves: neither, if one set them upright, can they move of themselves: neither, if they be bowed down, can they make themselves straight: but they set gifts before them as unto dead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copy of an epistle, which Jeremy sent unto them which were to be led captives into Babylon by the king of the Babylonians, to certify them, as it was commanded him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for the things that are sacrificed unto them, their priests sell and abuse; in like manner their wives lay up part thereof in salt; but unto the poor and impotent they give nothing of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enstruous women and women in childbed eat their sacrifices: by these things ye may know that they are no gods: fear them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how can they be called gods? because women set meat before the gods of silver, gold, and wo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riests sit in their temples, having their clothes rent, and their heads and beards shaven, and nothing upon their hea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roar and cry before their gods, as men do at the feast when one is d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priests also take off their garments, and clothe their wives and child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ther it be evil that one doeth unto them, or good, they are not able to recompense it: they can neither set up a king, nor put him d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like manner, they can neither give riches nor money: though a man make a vow unto them, and keep it not, they will not require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can save no man from death, neither deliver the weak from the migh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cannot restore a blind man to his sight, nor help any man in his distr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of the sins which ye have committed before God, ye shall be led away captives into Babylon by Nabuchodonosor king of the Babylonia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can shew no mercy to the widow, nor do good to the fatherle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ir gods of wood, and which are overlaid with gold and silver, are like the stones that be hewn out of the mountain: they that worship them shall be confound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 should a man then think and say that they are gods, when even the Chaldeans themselves dishonour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o if they shall see one dumb that cannot speak, they bring him, and intreat Bel that he may speak, as though he were able to underst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et they cannot understand this themselves, and leave them: for they have no knowledg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women also with cords about them, sitting in the ways, burn bran for perfume: but if any of them, drawn by some that passeth by, lie with him, she reproacheth her fellow, that she was not thought as worthy as herself, nor her cord brok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atsoever is done among them is false: how may it then be thought or said that they are go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are made of carpenters and goldsmiths: they can be nothing else than the workmen will have them to b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themselves that made them can never continue long; how should then the things that are made of them be go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ey left lies and reproaches to them that come af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hen ye be come unto Babylon, ye shall remain there many years, and for a long season, namely, seven generations: and after that I will bring you away peaceably from then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when there cometh any war or plague upon them, the priests consult with themselves, where they may be hidden with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ow then cannot men perceive that they be no gods, which can neither save themselves from war, nor from plagu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seeing they be but of wood, and overlaid with silver and gold, it shall be known hereafter that they are fal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shall manifestly appear to all nations and kings that they are no gods, but the works of men’s hands, and that there is no work of God in th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o then may not know that they are no god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neither can they set up a king in the land, nor give rain unto m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either can they judge their own cause, nor redress a wrong, being unable: for they are as crows between heaven and eart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reupon when fire falleth upon the house of gods of wood, or laid over with gold or silver, their priests will flee away, and escape; but they themselves shall be burned asunder like beam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oreover they cannot withstand any king or enemies: how can it then be thought or said that they be god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either are those gods of wood, and laid over with silver or gold, able to escape either from thieves or robb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shall ye see in Babylon gods of silver, and of gold, and of wood, borne upon shoulders, which cause the nations to fea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ose gold, and silver, and garments wherewith they are clothed, they that are strong take, and go away withal: neither are they able to help themselve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refore it is better to be a king that sheweth his power, or else a profitable vessel in an house, which the owner shall have use of, than such false gods; or to be a door in an house, to keep such things therein, than such false gods. or a pillar of wood in a a palace, than such false god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For sun, moon, and stars, being bright and sent to do their offices, are obedien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like manner the lightning when it breaketh forth is easy to be seen; and after the same manner the wind bloweth in every countr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when God commandeth the clouds to go over the whole world, they do as they are bidde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fire sent from above to consume hills and woods doeth as it is commanded: but these are like unto them neither in shew nor power.]]></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Wherefore it is neither to be supposed nor said that they are gods, seeing, they are able neither to judge causes, nor to do good unto 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Knowing therefore that they are no gods, fear them no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or they can neither curse nor bless king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Neither can they shew signs in the heavens among the heathen, nor shine as the sun, nor give light as the m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ware therefore that ye in no wise be like to strangers, neither be ye afraid of them, when ye see the multitude before them and behind them, worshipping them.]]></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 beasts are better than they: for they can get under a cover and help themselve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It is then by no means manifest unto us that they are gods: therefore fear them no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For as a scarecrow in a garden of cucumbers keepeth nothing: so are their gods of wood, and laid over with silver and gol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likewise their gods of wood, and laid over with silver and gold, are like to a white thorn in an orchard, that every bird sitteth upon; as also to a dead body, that is cast into the dark.]]></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ye shall know them to be no gods by the bright purple that rotteth upon them: and they themselves afterward shall be eaten, and shall be a reproach in the country.]]></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Better therefore is the just man that hath none idols: for he shall be far from reproach.]]></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ay ye in your hearts, O Lord, we must worship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mine angel is with you, and I myself caring for your soul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2026-06-14T10:46:02Z</dcterms:created>
  <dcterms:modified xsi:type="dcterms:W3CDTF">2026-06-14T10:46:02Z</dcterms:modified>
  <dc:title>Bible.com.au: Baruch 6:1-73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