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563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ruch 4:1-3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book of the commandments of God, and the law that endureth for ever: all they that keep it shall come to life; but such as leave it shall di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thee, O Jacob, and take hold of it: walk in the presence of the light thereof, that thou mayest be illuminat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not thine honour to another, nor the things that are profitable unto thee to a strange nati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Israel, happy are we: for things that are pleasing to God are made known unto u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of good cheer, my people, the memorial of Israe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were sold to the nations, not for your destruction: but because ye moved God to wrath, ye were delivered unto the enemi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e provoked him that made you by sacrificing unto devils, and not to Go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have forgotten the everlasting God, that brought you up; and ye have grieved Jerusalem, that nursed you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en she saw the wrath of God coming upon you, she said, Hearken, O ye that dwell about Sion: God hath brought upon me great mourning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saw the captivity of my sons and daughters, which the Everlasting brought upon th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joy did I nourish them; but sent them away with weeping and mourni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 man rejoice over me, a widow, and forsaken of many, who for the sins of my children am left desolate; because they departed from the law of Go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knew not his statutes, nor walked in the ways of his commandments, nor trod in the paths of discipline in his righteousnes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that dwell about Sion come, and remember ye the captivity of my sons and daughters, which the Everlasting hath brought upon the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th brought a nation upon them from far, a shameless nation, and of a strange language, who neither reverenced old man, nor pitied chil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have carried away the dear beloved children of the widow, and left her that was alone desolate without daughter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at can I help you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that brought these plagues upon you will deliver you from the hands of your enemi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your way, O my children, go your way: for I am left desolat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put off the clothing of peace, and put upon me the sackcloth of my prayer: I will cry unto the Everlasting in my day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of good cheer, O my children, cry unto the Lord, and he will deliver you from the power and hand of the enemie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y hope is in the Everlasting, that he will save you; and joy is come unto me from the Holy One, because of the mercy which shall soon come unto you from the Everlasting our Saviou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sent you out with mourning and weeping: but God will give you to me again with joy and gladness for eve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s now the neighbours of Sion have seen your captivity: so shall they see shortly your salvation from our God which shall come upon you with great glory, and brightness of the Everlasting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children, suffer patiently the wrath that is come upon you from God: for thine enemy hath persecuted thee; but shortly thou shalt see his destruction, and shalt tread upon his neck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elicate ones have gone rough ways, and were taken away as a flock caught of the enemie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of good comfort, O my children, and cry unto God: for ye shall be remembered of him that brought these things upon you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it was your mind to go astray from God: so, being returned, seek him ten times mor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that hath brought these plagues upon you shall bring you everlasting joy with your salvatio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a good heart, O Jerusalem: for he that gave thee that name will comfort the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serable are they that afflicted thee, and rejoiced at thy fall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serable are the cities which thy children served: miserable is she that received thy son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she rejoiced at thy ruin, and was glad of thy fall: so shall she be grieved for her own desolation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ill take away the rejoicing of her great multitude, and her pride shall be turned into mourning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ire shall come upon her from the Everlasting, long to endure; and she shall be inhabited of devils for a great time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Jerusalem, look about thee toward the east, and behold the joy that cometh unto thee from God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, thy sons come, whom thou sentest away, they come gathered together from the east to the west by the word of the Holy One, rejoicing in the glory of God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2026-10-15T04:54:36Z</dcterms:created>
  <dcterms:modified xsi:type="dcterms:W3CDTF">2026-10-15T04:54:36Z</dcterms:modified>
  <dc:title>Bible.com.au: Baruch 4:1-37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