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uch 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she saw the wrath of God coming upon you, she said, Hearken, O ye that dwell about Sion: God hath brought upon me great mourning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w the captivity of my sons and daughters, which the Everlasting brought up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joy did I nourish them; but sent them away with weeping and mour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rejoice over me, a widow, and forsaken of many, who for the sins of my children am left desolate; because they departed from the law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ew not his statutes, nor walked in the ways of his commandments, nor trod in the paths of discipline in his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that dwell about Sion come, and remember ye the captivity of my sons and daughters, which the Everlasting hath brought upo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ught a nation upon them from far, a shameless nation, and of a strange language, who neither reverenced old man, nor pitied chi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have carried away the dear beloved children of the widow, and left her that was alone desolate without daught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can I help you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brought these plagues upon you will deliver you from the hands of your enem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ook of the commandments of God, and the law that endureth for ever: all they that keep it shall come to life; but such as leave it shall di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your way, O my children, go your way: for I am left desol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the clothing of peace, and put upon me the sackcloth of my prayer: I will cry unto the Everlasting in my day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O my children, cry unto the Lord, and he will deliver you from the power and hand of the enem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hope is in the Everlasting, that he will save you; and joy is come unto me from the Holy One, because of the mercy which shall soon come unto you from the Everlasting our Saviou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ent you out with mourning and weeping: but God will give you to me again with joy and gladness for 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now the neighbours of Sion have seen your captivity: so shall they see shortly your salvation from our God which shall come upon you with great glory, and brightness of the Everlast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suffer patiently the wrath that is come upon you from God: for thine enemy hath persecuted thee; but shortly thou shalt see his destruction, and shalt tread upon his nec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licate ones have gone rough ways, and were taken away as a flock caught of the enemi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omfort, O my children, and cry unto God: for ye shall be remembered of him that brought these things upon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it was your mind to go astray from God: so, being returned, seek him ten times 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ee, O Jacob, and take hold of it: walk in the presence of the light thereof, that thou mayest be illumin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 brought these plagues upon you shall bring you everlasting joy with your salvati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a good heart, O Jerusalem: for he that gave thee that name will comfort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y that afflicted thee, and rejoiced at thy fal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erable are the cities which thy children served: miserable is she that received thy son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she rejoiced at thy ruin, and was glad of thy fall: so shall she be grieved for her own desolatio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take away the rejoicing of her great multitude, and her pride shall be turned into mourni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e shall come upon her from the Everlasting, long to endure; and she shall be inhabited of devils for a great ti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Jerusalem, look about thee toward the east, and behold the joy that cometh unto thee from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y sons come, whom thou sentest away, they come gathered together from the east to the west by the word of the Holy One, rejoicing in the glory of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ine honour to another, nor the things that are profitable unto thee to a strange n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appy are we: for things that are pleasing to God are made known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good cheer, my people, the memorial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ere sold to the nations, not for your destruction: but because ye moved God to wrath, ye were delivered unto the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provoked him that made you by sacrificing unto devils, and not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forgotten the everlasting God, that brought you up; and ye have grieved Jerusalem, that nursed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2026-08-13T21:41:19Z</dcterms:created>
  <dcterms:modified xsi:type="dcterms:W3CDTF">2026-08-13T21:41:19Z</dcterms:modified>
  <dc:title>Bible.com.au: Baruch 4:1-37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