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presProps" Target="presProps.xml"/>
  <Relationship Id="rId43" Type="http://schemas.openxmlformats.org/officeDocument/2006/relationships/viewProps" Target="viewProps.xml"/>
  <Relationship Id="rId4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6194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aruch 4:1-3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hen she saw the wrath of God coming upon you, she said, Hearken, O ye that dwell about Sion: God hath brought upon me great mourning;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saw the captivity of my sons and daughters, which the Everlasting brought upon them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joy did I nourish them; but sent them away with weeping and mourning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no man rejoice over me, a widow, and forsaken of many, who for the sins of my children am left desolate; because they departed from the law of Go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knew not his statutes, nor walked in the ways of his commandments, nor trod in the paths of discipline in his righteousnes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m that dwell about Sion come, and remember ye the captivity of my sons and daughters, which the Everlasting hath brought upon them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hath brought a nation upon them from far, a shameless nation, and of a strange language, who neither reverenced old man, nor pitied child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have carried away the dear beloved children of the widow, and left her that was alone desolate without daughters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hat can I help you?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that brought these plagues upon you will deliver you from the hands of your enemie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is the book of the commandments of God, and the law that endureth for ever: all they that keep it shall come to life; but such as leave it shall die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 your way, O my children, go your way: for I am left desolate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put off the clothing of peace, and put upon me the sackcloth of my prayer: I will cry unto the Everlasting in my days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of good cheer, O my children, cry unto the Lord, and he will deliver you from the power and hand of the enemies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my hope is in the Everlasting, that he will save you; and joy is come unto me from the Holy One, because of the mercy which shall soon come unto you from the Everlasting our Saviour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sent you out with mourning and weeping: but God will give you to me again with joy and gladness for ever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ke as now the neighbours of Sion have seen your captivity: so shall they see shortly your salvation from our God which shall come upon you with great glory, and brightness of the Everlasting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children, suffer patiently the wrath that is come upon you from God: for thine enemy hath persecuted thee; but shortly thou shalt see his destruction, and shalt tread upon his neck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delicate ones have gone rough ways, and were taken away as a flock caught of the enemies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of good comfort, O my children, and cry unto God: for ye shall be remembered of him that brought these things upon you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as it was your mind to go astray from God: so, being returned, seek him ten times more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urn thee, O Jacob, and take hold of it: walk in the presence of the light thereof, that thou mayest be illuminated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that hath brought these plagues upon you shall bring you everlasting joy with your salvation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ake a good heart, O Jerusalem: for he that gave thee that name will comfort thee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iserable are they that afflicted thee, and rejoiced at thy fall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iserable are the cities which thy children served: miserable is she that received thy sons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as she rejoiced at thy ruin, and was glad of thy fall: so shall she be grieved for her own desolation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will take away the rejoicing of her great multitude, and her pride shall be turned into mourning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fire shall come upon her from the Everlasting, long to endure; and she shall be inhabited of devils for a great time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Jerusalem, look about thee toward the east, and behold the joy that cometh unto thee from God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, thy sons come, whom thou sentest away, they come gathered together from the east to the west by the word of the Holy One, rejoicing in the glory of God.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ve not thine honour to another, nor the things that are profitable unto thee to a strange nation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Israel, happy are we: for things that are pleasing to God are made known unto u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of good cheer, my people, the memorial of Israel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 were sold to the nations, not for your destruction: but because ye moved God to wrath, ye were delivered unto the enemie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ye provoked him that made you by sacrificing unto devils, and not to Go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 have forgotten the everlasting God, that brought you up; and ye have grieved Jerusalem, that nursed you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6">
  <a:themeElements>
    <a:clrScheme name="Theme5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2026-06-14T14:01:10Z</dcterms:created>
  <dcterms:modified xsi:type="dcterms:W3CDTF">2026-06-14T14:01:10Z</dcterms:modified>
  <dc:title>Bible.com.au: Baruch 4:1-37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