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r, Israel, the commandments of life: give ear to understand wis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happeneth it Israel, that thou art in thine enemies’ land, that thou art waxen old in a strange country, that thou art defiled with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ou art counted with them that go down into the gr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hast forsaken the fountain of wis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ou hadst walked in the way of God, thou shouldest have dwelled in peac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rn where is wisdom, where is strength, where is understanding; that thou mayest know also where is length of days, and life, where is the light of the eyes, and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hath found out her place? or who hath come into her treas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 are the princes of the heathen become, and such as ruled the beasts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had their pastime with the fowls of the air, and they that hoarded up silver and gold, wherein men trust, and made no end of their get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that wrought in silver, and were so careful, and whose works are unsearcha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Almighty, God of Israel, the soul in anguish the troubled spirit, crieth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vanished and gone down to the grave, and others are come up in their st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ng men have seen light, and dwelt upon the earth: but the way of knowledge have they not kn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understood the paths thereof, nor laid hold of it: their children were far off from that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th not been heard of in Chanaan, neither hath it been seen in The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garenes that seek wisdom upon earth, the merchants of Meran and of Theman, the authors of fables, and searchers out of understanding; none of these have known the way of wisdom, or remember her path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Israel, how great is the house of God! and how large is the place of his posses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eat, and hath none end; high, and unmeasur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ere the giants famous from the beginning, that were of so great stature, and so expert in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se did not the Lord choose, neither gave he the way of knowledge un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y were destroyed, because they had no wisdom, and perished through their own foolish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O Lord, and have mercy; for thou art merciful: and have pity upon us, because we have sinned befor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hath gone up into heaven, and taken her, and brought her down from the clou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hath gone over the sea, and found her, and will bring her for pure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 man knoweth her way, nor thinketh of her p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that knoweth all things knoweth her, and hath found her out with his understanding: he that prepared the earth for evermore hath filled it with fourfooted bea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sendeth forth light, and it goeth, calleth it again, and it obeyeth him with f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tars shined in their watches, and rejoiced: when he calleth them, they say, Here we be; and so with cheerfulness they shewed light unto him that made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our God, and there shall none other be accounted of in comparison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hath found out all the way of knowledge, and hath given it unto Jacob his servant, and to Israel his belov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ward did he shew himself upon earth, and conversed with 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endurest for ever, and we perish utt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Almighty, thou God of Israel, hear now the prayers of the dead Israelites, and of their children, which have sinned before thee, and not hearkened unto the voice of thee their God: for the which cause these plagues cleave unto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not the iniquities of our forefathers: but think upon thy power and thy name now at this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the Lord our God, and thee, O Lord, will we pra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is cause thou hast put thy fear in our hearts, to the intent that we should call upon thy name, and praise thee in our captivity: for we have called to mind all the iniquity of our forefathers, that sinned befor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we are yet this day in our captivity, where thou hast scattered us, for a reproach and a curse, and to be subject to payments, according to all the iniquities of our fathers, which departed from the Lord our Go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2026-06-15T08:24:02Z</dcterms:created>
  <dcterms:modified xsi:type="dcterms:W3CDTF">2026-06-15T08:24:02Z</dcterms:modified>
  <dc:title>Bible.com.au: Baruch 3:1-37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