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re remain ten men in one house, that they shall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man’s uncle shall take him up, and he that burneth him, to bring out the bones out of the house, and shall say unto him that is by the sides of the house, Is there yet any with thee? and he shall say, No. Then shall he say, Hold thy tongue: for we may not make mention of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e LORD commandeth, and he will smite the great house with breaches, and the little house with clef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 horses run upon the rock? will one plow there with oxen? for ye have turned judgment into gall, and the fruit of righteousness into hem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which rejoice in a thing of nought, which say, Have we not taken to us horns by our own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hold, I will raise up against you a nation, O house of Israel, saith the LORD the God of hosts; and they shall afflict you from the entering in of Hemath unto the river of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are at ease in Zion, and trust in the mountain of Samaria, which are named chief of the nations, to whom the house of Israel c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ss ye unto Calneh, and see; and from thence go ye to Hamath the great: then go down to Gath of the Philistines: be they better than these kingdoms? or their border greater than your bo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that put far away the evil day, and cause the seat of violence to come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lie upon beds of ivory, and stretch themselves upon their couches, and eat the lambs out of the flock, and the calves out of the midst of the st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chant to the sound of the viol, and invent to themselves instruments of musick, like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rink wine in bowls, and anoint themselves with the chief ointments: but they are not grieved for the affliction of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shall they go captive with the first that go captive, and the banquet of them that stretched themselves shall be re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th sworn by himself, saith the LORD the God of hosts, I abhor the excellency of Jacob, and hate his palaces: therefore will I deliver up the city with all that is therein.]]></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2026-06-12T01:43:37Z</dcterms:created>
  <dcterms:modified xsi:type="dcterms:W3CDTF">2026-06-12T01:43:37Z</dcterms:modified>
  <dc:title>Bible.com.au: Amos 6:1-14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