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997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5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strengtheneth the spoiled against the strong, so that the spoiled shall come against the fortr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te him that rebuketh in the gate, and they abhor him that speaketh uprightl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asmuch therefore as your treading is upon the poor, and ye take from him burdens of wheat: ye have built houses of hewn stone, but ye shall not dwell in them; ye have planted pleasant vineyards, but ye shall not drink wine of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your manifold transgressions and your mighty sins: they afflict the just, they take a bribe, and they turn aside the poor in the gate from their righ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prudent shall keep silence in that time; for it is an evil ti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k good, and not evil, that ye may live: and so the LORD, the God of hosts, shall be with you, as ye have spok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e the evil, and love the good, and establish judgment in the gate: it may be that the LORD God of hosts will be gracious unto the remnant of Josep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LORD, the God of hosts, the Lord, saith thus; Wailing shall be in all streets; and they shall say in all the highways, Alas! alas! and they shall call the husbandman to mourning, and such as are skilful of lamentation to wail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all vineyards shall be wailing: for I will pass through thee, saith the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unto you that desire the day of the LORD! to what end is it for you? the day of the LORD is darkness, and not ligh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ye this word which I take up against you, even a lamentation, O house of Israe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f a man did flee from a lion, and a bear met him; or went into the house, and leaned his hand on the wall, and a serpent bit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not the day of the LORD be darkness, and not light? even very dark, and no brightness in it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, I despise your feast days, and I will not smell in your solemn assembli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ye offer me burnt offerings and your meat offerings, I will not accept them: neither will I regard the peace offerings of your fat beast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thou away from me the noise of thy songs; for I will not hear the melody of thy viol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judgment run down as waters, and righteousness as a mighty strea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e offered unto me sacrifices and offerings in the wilderness forty years, O house of Israel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have borne the tabernacle of your Moloch and Chiun your images, the star of your god, which ye made to yourselv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ill I cause you to go into captivity beyond Damascus, saith the LORD, whose name is The God of host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rgin of Israel is fallen; she shall no more rise: she is forsaken upon her land; there is none to raise her up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 GOD; The city that went out by a thousand shall leave an hundred, and that which went forth by an hundred shall leave ten, to the house of Isra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 unto the house of Israel, Seek ye me, and ye shall liv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eek not Beth-el, nor enter into Gilgal, and pass not to Beer-sheba: for Gilgal shall surely go into captivity, and Beth-el shall come to nough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k the LORD, and ye shall live; lest he break out like fire in the house of Joseph, and devour it, and there be none to quench it in Beth-e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who turn judgment to wormwood, and leave off righteousness in the earth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k him that maketh the seven stars and Orion, and turneth the shadow of death into the morning, and maketh the day dark with night: that calleth for the waters of the sea, and poureth them out upon the face of the earth: The LORD is his name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2026-06-26T14:18:31Z</dcterms:created>
  <dcterms:modified xsi:type="dcterms:W3CDTF">2026-06-26T14:18:31Z</dcterms:modified>
  <dc:title>Bible.com.au: Amos 5:1-27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