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2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destroyed I the Amorite before them, whose height was like the height of the cedars, and he was strong as the oaks; yet I destroyed his fruit from above, and his roots from benea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 brought you up from the land of Egypt, and led you forty years through the wilderness, to possess the land of the Amorit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raised up of your sons for prophets, and of your young men for Nazarites. Is it not even thus, O ye children of Israel? saith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gave the Nazarites wine to drink; and commanded the prophets, saying, Prophesy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pressed under you, as a cart is pressed that is full of sheav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flight shall perish from the swift, and the strong shall not strengthen his force, neither shall the mighty deliver himself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l he stand that handleth the bow; and he that is swift of foot shall not deliver himself: neither shall he that rideth the horse deliver himsel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is courageous among the mighty shall flee away naked in that day, saith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; For three transgressions of Moab, and for four, I will not turn away the punishment thereof; because he burned the bones of the king of Edom into lim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end a fire upon Moab, and it shall devour the palaces of Kerioth: and Moab shall die with tumult, with shouting, and with the sound of the trumpet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the judge from the midst thereof, and will slay all the princes thereof with him, saith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; For three transgressions of Judah, and for four, I will not turn away the punishment thereof; because they have despised the law of the LORD, and have not kept his commandments, and their lies caused them to err, after the which their fathers have walked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end a fire upon Judah, and it shall devour the palaces of Jerusal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; For three transgressions of Israel, and for four, I will not turn away the punishment thereof; because they sold the righteous for silver, and the poor for a pair of shoe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pant after the dust of the earth on the head of the poor, and turn aside the way of the meek: and a man and his father will go in unto the same maid, to profane my holy nam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lay themselves down upon clothes laid to pledge by every altar, and they drink the wine of the condemned in the house of thei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2026-08-13T20:47:37Z</dcterms:created>
  <dcterms:modified xsi:type="dcterms:W3CDTF">2026-08-13T20:47:37Z</dcterms:modified>
  <dc:title>Bible.com.au: Amos 2:1-16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