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three days without sight, and neither did eat nor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was a certain disciple at Damascus, named Ananias; and to him said the Lord in a vision, Ananias. And he said, Behold, I am her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Arise, and go into the street which is called Straight, and enquire in the house of Judas for one called Saul, of Tarsus: for, behold, he pray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th seen in a vision a man named Ananias coming in, and putting his hand on him, that he might receive his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anias answered, Lord, I have heard by many of this man, how much evil he hath done to thy saints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he hath authority from the chief priests to bind all that call on th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unto him, Go thy way: for he is a chosen vessel unto me, to bear my name before the Gentiles, and kings, and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will shew him how great things he must suffer for my name’s s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anias went his way, and entered into the house; and putting his hands on him said, Brother Saul, the Lord, even Jesus, that appeared unto thee in the way as thou camest, hath sent me, that thou mightest receive thy sight, and be filled with the Holy Gh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mmediately there fell from his eyes as it had been scales: and he received sight forthwith, and arose, and was baptiz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yet breathing out threatenings and slaughter against the disciples of the Lord, went unto the high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received meat, he was strengthened. Then was Saul certain days with the disciples which were at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preached Christ in the synagogues, that he is the Son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ll that heard him were amazed, and said; Is not this he that destroyed them which called on this name in Jerusalem, and came hither for that intent, that he might bring them bound unto the chief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ul increased the more in strength, and confounded the Jews which dwelt at Damascus, proving that this is very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at many days were fulfilled, the Jews took counsel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ir laying await was known of Saul. And they watched the gates day and ni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disciples took him by night, and let him down by the wall in a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Saul was come to Jerusalem, he assayed to join himself to the disciples: but they were all afraid of him, and believed not that he was a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and declared unto them how he had seen the Lord in the way, and that he had spoken to him, and how he had preached boldly at Damascus in the name of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with them coming in and going out a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esired of him letters to Damascus to the synagogues, that if he found any of this way, whether they were men or women, he might bring them bound un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boldly in the name of the Lord Jesus, and disputed against the Grecians: but they went about to sla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hen the brethren knew, they brought him down to Cæsarea, and sent him forth to Tar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ad the churches rest throughout all Judæa and Galilee and Samaria, and were edified; and walking in the fear of the Lord, and in the comfort of the Holy Ghost, were multi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as Peter passed throughout all quarters, he came down also to the saints which dwelt at Ly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he found a certain man named Æneas, which had kept his bed eight years, and was sick of the pals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eter said unto him, Æneas, Jesus Christ maketh thee whole: arise, and make thy bed. And he arose immediate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at dwelt at Lydda and Saron saw him, and turned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 was at Joppa a certain disciple named Tabitha, which by interpretation is called Dorcas: this woman was full of good works and almsdeeds which she d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in those days, that she was sick, and died: whom when they had washed, they laid her in an upper cham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forasmuch as Lydda was nigh to Joppa, and the disciples had heard that Peter was there, they sent unto him two men, desiring him that he would not delay to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journeyed, he came near Damascus: and suddenly there shined round about him a light from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eter arose and went with them. When he was come, they brought him into the upper chamber: and all the widows stood by him weeping, and shewing the coats and garments which Dorcas made, while she was wit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eter put them all forth, and kneeled down, and prayed; and turning him to the body said, Tabitha, arise. And she opened her eyes: and when she saw Peter, she sat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gave her his hand, and lifted her up, and when he had called the saints and widows, presented her ali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was known throughout all Joppa; and many believed in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t came to pass, that he tarried many days in Joppa with one Simon a tan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fell to the earth, and heard a voice saying unto him, Saul, Saul, why persecutest thou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Who art thou, Lord? And the Lord said, I am Jesus whom thou persecutest: it is hard for thee to kick against the pri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rembling and astonished said, Lord, what wilt thou have me to do? And the Lord said unto him, Arise, and go into the city, and it shall be told thee what thou must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which journeyed with him stood speechless, hearing a voice, but seeing no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arose from the earth; and when his eyes were opened, he saw no man: but they led him by the hand, and brought him into Damascu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2026-06-24T14:29:29Z</dcterms:created>
  <dcterms:modified xsi:type="dcterms:W3CDTF">2026-06-24T14:29:29Z</dcterms:modified>
  <dc:title>Bible.com.au: Acts 9:1-43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