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0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6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re arose certain of the synagogue, which is called the synagogue of the Libertines, and Cyrenians, and Alexandrians, and of them of Cilicia and of Asia, disputing with Steph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not able to resist the wisdom and the spirit by which he spak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uborned men, which said, We have heard him speak blasphemous words against Moses, and against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tirred up the people, and the elders, and the scribes, and came upon him, and caught him, and brought him to the council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t up false witnesses, which said, This man ceaseth not to speak blasphemous words against this holy place, and the law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heard him say, that this Jesus of Nazareth shall destroy this place, and shall change the customs which Moses delivered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at sat in the council, looking stedfastly on him, saw his face as it had been the face of an ang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ose days, when the number of the disciples was multiplied, there arose a murmuring of the Grecians against the Hebrews, because their widows were neglected in the daily ministr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twelve called the multitude of the disciples unto them, and said, It is not reason that we should leave the word of God, and serve tab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brethren, look ye out among you seven men of honest report, full of the Holy Ghost and wisdom, whom we may appoint over this bus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will give ourselves continually to prayer, and to the ministry of the w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aying pleased the whole multitude: and they chose Stephen, a man full of faith and of the Holy Ghost, and Philip, and Prochorus, and Nicanor, and Timon, and Parmenas, and Nicolas a proselyte of Antioc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they set before the apostles: and when they had prayed, they laid their hands 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God increased; and the number of the disciples multiplied in Jerusalem greatly; and a great company of the priests were obedient to the fai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ephen, full of faith and power, did great wonders and miracles among the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2026-06-09T23:12:40Z</dcterms:created>
  <dcterms:modified xsi:type="dcterms:W3CDTF">2026-06-09T23:12:40Z</dcterms:modified>
  <dc:title>Bible.com.au: Acts 6:1-15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