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8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5: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Peter said unto her, How is it that ye have agreed together to tempt the Spirit of the Lord? behold, the feet of them which have buried thy husband are at the door, and shall carry thee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fell she down straightway at his feet, and yielded up the ghost: and the young men came in, and found her dead, and, carrying her forth, buried her by her husb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reat fear came upon all the church, and upon as many as heard these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y the hands of the apostles were many signs and wonders wrought among the people; (and they were all with one accord in Solomon’s por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f the rest durst no man join himself to them: but the people magnifi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lievers were the more added to the Lord, multitudes both of men and wo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omuch that they brought forth the sick into the streets, and laid them on beds and couches, that at the least the shadow of Peter passing by might overshadow some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came also a multitude out of the cities round about unto Jerusalem, bringing sick folks, and them which were vexed with unclean spirits: and they were healed every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high priest rose up, and all they that were with him, (which is the sect of the Sadducees,) and were filled with indign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laid their hands on the apostles, and put them in the common pri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a certain man named Ananias, with Sapphira his wife, sold a posses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angel of the Lord by night opened the prison doors, and brought them forth, and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stand and speak in the temple to the people all the words of this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they heard that, they entered into the temple early in the morning, and taught. But the high priest came, and they that were with him, and called the council together, and all the senate of the children of Israel, and sent to the prison to have them brou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the officers came, and found them not in the prison, they returned, and t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ying, The prison truly found we shut with all safety, and the keepers standing without before the doors: but when we had opened, we found no man with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when the high priest and the captain of the temple and the chief priests heard these things, they doubted of them whereunto this would gro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came one and told them, saying, Behold, the men whom ye put in prison are standing in the temple, and teaching the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went the captain with the officers, and brought them without violence: for they feared the people, lest they should have been sto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y had brought them, they set them before the council: and the high priest asked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ying, Did not we straitly command you that ye should not teach in this name? and, behold, ye have filled Jerusalem with your doctrine, and intend to bring this man’s blood upon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kept back part of the price, his wife also being privy to it, and brought a certain part, and laid it at the apostles’ fee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Peter and the other apostles answered and said, We ought to obey God rather than m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God of our fathers raised up Jesus, whom ye slew and hanged on a tre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m hath God exalted with his right hand to be a Prince and a Saviour, for to give repentance to Israel, and forgiveness of si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e are his witnesses of these things; and so is also the Holy Ghost, whom God hath given to them that obey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y heard that, they were cut to the heart, and took counsel to slay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tood there up one in the council, a Pharisee, named Gamaliel, a doctor of the law, had in reputation among all the people, and commanded to put the apostles forth a little sp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aid unto them, Ye men of Israel, take heed to yourselves what ye intend to do as touching these m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before these days rose up Theudas, boasting himself to be somebody; to whom a number of men, about four hundred, joined themselves: who was slain; and all, as many as obeyed him, were scattered, and brought to nough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fter this man rose up Judas of Galilee in the days of the taxing, and drew away much people after him: he also perished; and all, even as many as obeyed him, were dispers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now I say unto you, Refrain from these men, and let them alone: for if this counsel or this work be of men, it will come to nou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Peter said, Ananias, why hath Satan filled thine heart to lie to the Holy Ghost, and to keep back part of the price of the lan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f it be of God, ye cannot overthrow it; lest haply ye be found even to fight against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o him they agreed: and when they had called the apostles, and beaten them, they commanded that they should not speak in the name of Jesus, and let them g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departed from the presence of the council, rejoicing that they were counted worthy to suffer shame for his na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daily in the temple, and in every house, they ceased not to teach and preach Jesus Chri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s it remained, was it not thine own? and after it was sold, was it not in thine own power? why hast thou conceived this thing in thine heart? thou hast not lied unto men, but unto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nanias hearing these words fell down, and gave up the ghost: and great fear came on all them that heard these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young men arose, wound him up, and carried him out, and burie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about the space of three hours after, when his wife, not knowing what was done, came 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eter answered unto her, Tell me whether ye sold the land for so much? And she said, Yea, for so much.]]></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2026-07-23T10:47:00Z</dcterms:created>
  <dcterms:modified xsi:type="dcterms:W3CDTF">2026-07-23T10:47:00Z</dcterms:modified>
  <dc:title>Bible.com.au: Acts 5:1-42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