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people saw him walking and prais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knew that it was he which sat for alms at the Beautiful gate of the temple: and they were filled with wonder and amazement at that which had happened un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the lame man which was healed held Peter and John, all the people ran together unto them in the porch that is called Solomon’s, greatly wond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Peter saw it, he answered unto the people, Ye men of Israel, why marvel ye at this? or why look ye so earnestly on us, as though by our own power or holiness we had made this man to wal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of Abraham, and of Isaac, and of Jacob, the God of our fathers, hath glorified his Son Jesus; whom ye delivered up, and denied him in the presence of Pilate, when he was determined to let him g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e denied the Holy One and the Just, and desired a murderer to be granted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lled the Prince of life, whom God hath raised from the dead; whereof we are witnes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is name through faith in his name hath made this man strong, whom ye see and know: yea, the faith which is by him hath given him this perfect soundness in the presence of you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w, brethren, I wot that through ignorance ye did it, as did also your rul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se things, which God before had shewed by the mouth of all his prophets, that Christ should suffer, he hath so fulf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Peter and John went up together into the temple at the hour of prayer, being the ninth ho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pent ye therefore, and be converted, that your sins may be blotted out, when the times of refreshing shall come from the presenc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hall send Jesus Christ, which before was preached un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m the heaven must receive until the times of restitution of all things, which God hath spoken by the mouth of all his holy prophets since the world beg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oses truly said unto the fathers, A prophet shall the Lord your God raise up unto you of your brethren, like unto me; him shall ye hear in all things whatsoever he shall say un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that every soul, which will not hear that prophet, shall be destroyed from among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a, and all the prophets from Samuel and those that follow after, as many as have spoken, have likewise foretold of these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 are the children of the prophets, and of the covenant which God made with our fathers, saying unto Abraham, And in thy seed shall all the kindreds of the earth be bles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nto you first God, having raised up his Son Jesus, sent him to bless you, in turning away every one of you from his iniqu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certain man lame from his mother’s womb was carried, whom they laid daily at the gate of the temple which is called Beautiful, to ask alms of them that entered into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seeing Peter and John about to go into the temple asked an al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eter, fastening his eyes upon him with John, said, Look on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ve heed unto them, expecting to receive something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Peter said, Silver and gold have I none; but such as I have give I thee: In the name of Jesus Christ of Nazareth rise up and w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him by the right hand, and lifted him up: and immediately his feet and ankle bones received streng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leaping up stood, and walked, and entered with them into the temple, walking, and leaping, and praising God.]]></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2026-06-24T13:48:32Z</dcterms:created>
  <dcterms:modified xsi:type="dcterms:W3CDTF">2026-06-24T13:48:32Z</dcterms:modified>
  <dc:title>Bible.com.au: Acts 3:1-26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