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0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28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this was done, others also, which had diseases in the island, came, and were healed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lso honoured us with many honours; and when we departed, they laded us with such things as were necessa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ree months we departed in a ship of Alexandria, which had wintered in the isle, whose sign was Castor and Pollux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anding at Syracuse, we tarried there three day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thence we fetched a compass, and came to Rhegium: and after one day the south wind blew, and we came the next day to Puteoli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we found brethren, and were desired to tarry with them seven days: and so we went toward R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thence, when the brethren heard of us, they came to meet us as far as Appii forum, and The three taverns: whom when Paul saw, he thanked God, and took coura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we came to Rome, the centurion delivered the prisoners to the captain of the guard: but Paul was suffered to dwell by himself with a soldier that kept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after three days Paul called the chief of the Jews together: and when they were come together, he said unto them, Men and brethren, though I have committed nothing against the people, or customs of our fathers, yet was I delivered prisoner from Jerusalem into the hands of the Roma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when they had examined me, would have let me go, because there was no cause of death in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ere escaped, then they knew that the island was called Melit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Jews spake against it, I was constrained to appeal unto Cæsar; not that I had ought to accuse my nation 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therefore have I called for you, to see you, and to speak with you: because that for the hope of Israel I am bound with this ch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im, We neither received letters out of Judæa concerning thee, neither any of the brethren that came shewed or spake any harm of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desire to hear of thee what thou thinkest: for as concerning this sect, we know that every where it is spoken again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appointed him a day, there came many to him into his lodging; to whom he expounded and testified the kingdom of God, persuading them concerning Jesus, both out of the law of Moses, and out of the prophets, from morning till even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believed the things which were spoken, and some believed no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agreed not among themselves, they departed, after that Paul had spoken one word, Well spake the Holy Ghost by Esaias the prophet unto our fathers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Go unto this people, and say, Hearing ye shall hear, and shall not understand; and seeing ye shall see, and not perceive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heart of this people is waxed gross, and their ears are dull of hearing, and their eyes have they closed; lest they should see with their eyes, and hear with their ears, and understand with their heart, and should be converted, and I should heal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it known therefore unto you, that the salvation of God is sent unto the Gentiles, and that they will hear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arbarous people shewed us no little kindness: for they kindled a fire, and received us every one, because of the present rain, and because of the col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said these words, the Jews departed, and had great reasoning among themselv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ul dwelt two whole years in his own hired house, and received all that came in unto him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aching the kingdom of God, and teaching those things which concern the Lord Jesus Christ, with all confidence, no man forbidding hi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Paul had gathered a bundle of sticks, and laid them on the fire, there came a viper out of the heat, and fastened on his h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barbarians saw the venomous beast hang on his hand, they said among themselves, No doubt this man is a murderer, whom, though he hath escaped the sea, yet vengeance suffereth not to li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ook off the beast into the fire, and felt no har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they looked when he should have swollen, or fallen down dead suddenly: but after they had looked a great while, and saw no harm come to him, they changed their minds, and said that he was a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quarters were possessions of the chief man of the island, whose name was Publius; who received us, and lodged us three days courteous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the father of Publius lay sick of a fever and of a bloody flux: to whom Paul entered in, and prayed, and laid his hands on him, and healed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2026-06-04T08:46:01Z</dcterms:created>
  <dcterms:modified xsi:type="dcterms:W3CDTF">2026-06-04T08:46:01Z</dcterms:modified>
  <dc:title>Bible.com.au: Acts 28:1-31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