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313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Jews also assented, saying that these things were s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Paul, after that the governor had beckoned unto him to speak, answered, Forasmuch as I know that thou hast been of many years a judge unto this nation, I do the more cheerfully answer for mysel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cause that thou mayest understand, that there are yet but twelve days since I went up to Jerusalem for to worshi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neither found me in the temple disputing with any man, neither raising up the people, neither in the synagogues, nor in the c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ither can they prove the things whereof they now accuse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is I confess unto thee, that after the way which they call heresy, so worship I the God of my fathers, believing all things which are written in the law and in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ave hope toward God, which they themselves also allow, that there shall be a resurrection of the dead, both of the just and unju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rein do I exercise myself, to have always a conscience void of offence toward God, and toward 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after many years I came to bring alms to my nation, and offering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reupon certain Jews from Asia found me purified in the temple, neither with multitude, nor with tumul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after five days Ananias the high priest descended with the elders, and with a certain orator named Tertullus, who informed the governor against Pau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 ought to have been here before thee, and object, if they had ought against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r else let these same here say, if they have found any evil doing in me, while I stood before the counc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xcept it be for this one voice, that I cried standing among them, Touching the resurrection of the dead I am called in question by you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Felix heard these things, having more perfect knowledge of that way, he deferred them, and said, When Lysias the chief captain shall come down, I will know the uttermost of your matt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commanded a centurion to keep Paul, and to let him have liberty, and that he should forbid none of his acquaintance to minister or come un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fter certain days, when Felix came with his wife Drusilla, which was a Jewess, he sent for Paul, and heard him concerning the faith in Chris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s he reasoned of righteousness, temperance, and judgment to come, Felix trembled, and answered, Go thy way for this time; when I have a convenient season, I will call for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hoped also that money should have been given him of Paul, that he might loose him: wherefore he sent for him the oftener, and communed with him.]]></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after two years Porcius Festus came into Felix’ room: and Felix, willing to shew the Jews a pleasure, left Paul b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en he was called forth, Tertullus began to accuse him, saying, Seeing that by thee we enjoy great quietness, and that very worthy deeds are done unto this nation by thy provid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ccept it always, and in all places, most noble Felix, with all thankfuln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withstanding, that I be not further tedious unto thee, I pray thee that thou wouldest hear us of thy clemency a few 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we have found this man a pestilent fellow, and a mover of sedition among all the Jews throughout the world, and a ringleader of the sect of the Nazare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also hath gone about to profane the temple: whom we took, and would have judged according to our la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the chief captain Lysias came upon us, and with great violence took him away out of our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Commanding his accusers to come unto thee: by examining of whom thyself mayest take knowledge of all these things, whereof we accuse him.]]></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2026-07-24T17:45:04Z</dcterms:created>
  <dcterms:modified xsi:type="dcterms:W3CDTF">2026-07-24T17:45:04Z</dcterms:modified>
  <dc:title>Bible.com.au: Acts 24:1-27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