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arose a great cry: and the scribes that were of the Pharisees’ part arose, and strove, saying, We find no evil in this man: but if a spirit or an angel hath spoken to him, let us not fight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re arose a great dissension, the chief captain, fearing lest Paul should have been pulled in pieces of them, commanded the soldiers to go down, and to take him by force from among them, and to bring him into the ca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ight following the Lord stood by him, and said, Be of good cheer, Paul: for as thou hast testified of me in Jerusalem, so must thou bear witness also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it was day, certain of the Jews banded together, and bound themselves under a curse, saying that they would neither eat nor drink til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re more than forty which had made this conspira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came to the chief priests and elders, and said, We have bound ourselves under a great curse, that we will eat nothing until we have slain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ye with the council signify to the chief captain that he bring him down unto you to morrow, as though ye would enquire something more perfectly concerning him: and we, or ever he come near, are ready to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Paul’s sister’s son heard of their lying in wait, he went and entered into the castle,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unto him, and said, Bring this young man unto the chief captain: for he hath a certain 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and brought him to the chief captain, and said, Paul the prisoner called me unto him, and prayed me to bring this young man unto thee, who hath something to say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Paul, earnestly beholding the council, said, Men and brethren, I have lived in all good conscience before God until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ief captain took him by the hand, and went with him aside privately, and asked him, What is that thou has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e Jews have agreed to desire thee that thou wouldest bring down Paul to morrow into the council, as though they would enquire somewhat of him more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do not thou yield unto them: for there lie in wait for him of them more than forty men, which have bound themselves with an oath, that they will neither eat nor drink till they have killed him: and now are they ready, looking for a promise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chief captain then let the young man depart, and charged him, See thou tell no man that thou hast shewed these things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unto him two centurions, saying, Make ready two hundred soldiers to go to Cæsarea, and horsemen threescore and ten, and spearmen two hundred, at the third hour of the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rovide them beasts, that they may set Paul on, and bring him safe unto Felix the govern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rote a letter after this ma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 unto the most excellent governor Felix sendeth gr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taken of the Jews, and should have been killed of them: then came I with an army, and rescued him, having understood that he was a R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I would have known the cause wherefore they accused him, I brought him forth into their counc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igh priest Ananias commanded them that stood by him to smit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m I perceived to be accused of questions of their law, but to have nothing laid to his charge worthy of death or of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it was told me how that the Jews laid wait for the man, I sent straightway to thee, and gave commandment to his accusers also to say before thee what they had against him. Fare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soldiers, as it was commanded them, took Paul, and brought him by night to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morrow they left the horsemen to go with him, and returned to the cast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hen they came to Cæsarea, and delivered the epistle to the governor, presented Paul also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governor had read the letter, he asked of what province he was. And when he understood that he was of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hear thee, said he, when thine accusers are also come. And he commanded him to be kept in Herod’s judgment h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Paul unto him, God shall smite thee, thou whited wall: for sittest thou to judge me after the law, and commandest me to be smitten contrary to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that stood by said, Revilest thou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Paul, I wist not, brethren, that he was the high priest: for it is written, Thou shalt not speak evil of the ruler of th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Paul perceived that the one part were Sadducees, and the other Pharisees, he cried out in the council, Men and brethren, I am a Pharisee, the son of a Pharisee: of the hope and resurrection of the dead I am called in ques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so said, there arose a dissension between the Pharisees and the Sadducees: and the multitude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at there is no resurrection, neither angel, nor spirit: but the Pharisees confess both.]]></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2026-07-24T17:45:05Z</dcterms:created>
  <dcterms:modified xsi:type="dcterms:W3CDTF">2026-07-24T17:45:05Z</dcterms:modified>
  <dc:title>Bible.com.au: Acts 23:1-35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