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2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re sat in a window a certain young man named Eutychus, being fallen into a deep sleep: and as Paul was long preaching, he sunk down with sleep, and fell down from the third loft, and was taken up d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Paul went down, and fell on him, and embracing him said, Trouble not yourselves; for his life is in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he therefore was come up again, and had broken bread, and eaten, and talked a long while, even till break of day, so he depar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brought the young man alive, and were not a little comfor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e went before to ship, and sailed unto Assos, there intending to take in Paul: for so had he appointed, minding himself to go afo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he met with us at Assos, we took him in, and came to Mityle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e sailed thence, and came the next day over against Chios; and the next day we arrived at Samos, and tarried at Trogyllium; and the next day we came to Milet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Paul had determined to sail by Ephesus, because he would not spend the time in Asia: for he hasted, if it were possible for him, to be at Jerusalem the day of Penteco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from Miletus he sent to Ephesus, and called the elders of the churc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they were come to him, he said unto them, Ye know, from the first day that I came into Asia, after what manner I have been with you at all seas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fter the uproar was ceased, Paul called unto him the disciples, and embraced them, and departed for to go into Macedon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erving the Lord with all humility of mind, and with many tears, and temptations, which befell me by the lying in wait of the Jew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ow I kept back nothing that was profitable unto you, but have shewed you, and have taught you publickly, and from house to ho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estifying both to the Jews, and also to the Greeks, repentance toward God, and faith toward our Lord Jesus Chri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now, behold, I go bound in the spirit unto Jerusalem, not knowing the things that shall befall me the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ave that the Holy Ghost witnesseth in every city, saying that bonds and afflictions abide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none of these things move me, neither count I my life dear unto myself, so that I might finish my course with joy, and the ministry, which I have received of the Lord Jesus, to testify the gospel of the grace of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now, behold, I know that ye all, among whom I have gone preaching the kingdom of God, shall see my face no mo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refore I take you to record this day, that I am pure from the blood of all m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I have not shunned to declare unto you all the counsel of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ake heed therefore unto yourselves, and to all the flock, over the which the Holy Ghost hath made you overseers, to feed the church of God, which he hath purchased with his own blo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he had gone over those parts, and had given them much exhortation, he came into Gree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I know this, that after my departing shall grievous wolves enter in among you, not sparing the floc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lso of your own selves shall men arise, speaking perverse things, to draw away disciples after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refore watch, and remember, that by the space of three years I ceased not to warn every one night and day with tea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now, brethren, I commend you to God, and to the word of his grace, which is able to build you up, and to give you an inheritance among all them which are sanctifi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 have coveted no man’s silver, or gold, or appar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ea, ye yourselves know, that these hands have ministered unto my necessities, and to them that were with 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have shewed you all things, how that so labouring ye ought to support the weak, and to remember the words of the Lord Jesus, how he said, It is more blessed to give than to receiv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when he had thus spoken, he kneeled down, and prayed with them al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y all wept sore, and fell on Paul’s neck, and kissed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rrowing most of all for the words which he spake, that they should see his face no more. And they accompanied him unto the shi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re abode three months. And when the Jews laid wait for him, as he was about to sail into Syria, he purposed to return through Macedoni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re accompanied him into Asia Sopater of Berea; and of the Thessalonians, Aristarchus and Secundus; and Gaius of Derbe, and Timotheus; and of Asia, Tychicus and Trophim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se going before tarried for us at Troa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e sailed away from Philippi after the days of unleavened bread, and came unto them to Troas in five days; where we abode seven d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upon the first day of the week, when the disciples came together to break bread, Paul preached unto them, ready to depart on the morrow; and continued his speech until midn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re were many lights in the upper chamber, where they were gathered together.]]></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2026-06-24T09:56:39Z</dcterms:created>
  <dcterms:modified xsi:type="dcterms:W3CDTF">2026-06-24T09:56:39Z</dcterms:modified>
  <dc:title>Bible.com.au: Acts 20:1-38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