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and Medes, and Elamites, and the dwellers in Mesopotamia, and in Judæa, and Cappadocia, in Pontus, and As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in Egypt, and in the parts of Libya about Cyrene, and strangers of Rome, Jews and prosely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retes and Arabians, we do hear them speak in our tongues the wonderful works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re all amazed, and were in doubt, saying one to another, What meaneth t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s mocking said, These men are full of new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tanding up with the eleven, lifted up his voice, and said unto them, Ye men of Judæa, and all ye that dwell at Jerusalem, be this known unto you, and hearken to my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se are not drunken, as ye suppose, seeing it is but the third hour of th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that which was spoken by the prophet Jo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in the last days, saith God, I will pour out of my Spirit upon all flesh: and your sons and your daughters shall prophesy, and your young men shall see visions, and your old men shall dream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n my servants and on my handmaidens I will pour out in those days of my Spirit; and they shall prophes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day of Pentecost was fully come, they were all with one accord in one p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hew wonders in heaven above, and signs in the earth beneath; blood, and fire, and vapour of smo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shall be turned into darkness, and the moon into blood, before that great and notable day of the Lord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that whosoever shall call on the name of the Lord shall be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men of Israel, hear these words; Jesus of Nazareth, a man approved of God among you by miracles and wonders and signs, which God did by him in the midst of you, as ye yourselves also k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m, being delivered by the determinate counsel and foreknowledge of God, ye have taken, and by wicked hands have crucified and sl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m God hath raised up, having loosed the pains of death: because it was not possible that he should be holden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peaketh concerning him, I foresaw the Lord always before my face, for he is on my right hand, that I should not be m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did my heart rejoice, and my tongue was glad; moreover also my flesh shall rest in ho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ou wilt not leave my soul in hell, neither wilt thou suffer thine Holy One to see corrup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made known to me the ways of life; thou shalt make me full of joy with thy counten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uddenly there came a sound from heaven as of a rushing mighty wind, and it filled all the house where they were sit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n and brethren, let me freely speak unto you of the patriarch David, that he is both dead and buried, and his sepulchre is with us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being a prophet, and knowing that God had sworn with an oath to him, that of the fruit of his loins, according to the flesh, he would raise up Christ to sit on his thr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eeing this before spake of the resurrection of Christ, that his soul was not left in hell, neither his flesh did see corrup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Jesus hath God raised up, whereof we all are witnes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being by the right hand of God exalted, and having received of the Father the promise of the Holy Ghost, he hath shed forth this, which ye now see and h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David is not ascended into the heavens: but he saith himself, The LORD said unto my Lord, Sit thou on my right h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thy foes thy footstoo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the house of Israel know assuredly, that God hath made that same Jesus, whom ye have crucified, both Lord and Chri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when they heard this, they were pricked in their heart, and said unto Peter and to the rest of the apostles, Men and brethren, what shall we d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Peter said unto them, Repent, and be baptized every one of you in the name of Jesus Christ for the remission of sins, and ye shall receive the gift of the Holy G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appeared unto them cloven tongues like as of fire, and it sat upon each of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promise is unto you, and to your children, and to all that are afar off, even as many as the Lord our God shall c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many other words did he testify and exhort, saying, Save yourselves from this untoward gene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that gladly received his word were baptized: and the same day there were added unto them about three thousand soul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continued stedfastly in the apostles’ doctrine and fellowship, and in breaking of bread, and in pray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fear came upon every soul: and many wonders and signs were done by the apost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ll that believed were together, and had all things comm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old their possessions and goods, and parted them to all men, as every man had ne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ontinuing daily with one accord in the temple, and breaking bread from house to house, did eat their meat with gladness and singleness of hear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having favour with all the people. And the Lord added to the church daily such as should be sav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re all filled with the Holy Ghost, and began to speak with other tongues, as the Spirit gave them utte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ere dwelling at Jerusalem Jews, devout men, out of every nation under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is was noised abroad, the multitude came together, and were confounded, because that every man heard them speak in his own langu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were all amazed and marvelled, saying one to another, Behold, are not all these which speak Galilæ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ow hear we every man in our own tongue, wherein we were born?]]></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2026-06-14T10:44:23Z</dcterms:created>
  <dcterms:modified xsi:type="dcterms:W3CDTF">2026-06-14T10:44:23Z</dcterms:modified>
  <dc:title>Bible.com.au: Acts 2:1-47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