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9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ame heard Paul speak: who stedfastly beholding him, and perceiving that he had faith to be hea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id with a loud voice, Stand upright on thy feet. And he leaped and walk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 people saw what Paul had done, they lifted up their voices, saying in the speech of Lycaonia, The gods are come down to us in the likeness of 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called Barnabas, Jupiter; and Paul, Mercurius, because he was the chief speak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priest of Jupiter, which was before their city, brought oxen and garlands unto the gates, and would have done sacrifice with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ch when the apostles, Barnabas and Paul, heard of, they rent their clothes, and ran in among the people, crying 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ying, Sirs, why do ye these things? We also are men of like passions with you, and preach unto you that ye should turn from these vanities unto the living God, which made heaven, and earth, and the sea, and all things that are there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in times past suffered all nations to walk in their own w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vertheless he left not himself without witness, in that he did good, and gave us rain from heaven, and fruitful seasons, filling our hearts with food and gla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ith these sayings scarce restrained they the people, that they had not done sacrifice un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Iconium, that they went both together into the synagogue of the Jews, and so spake, that a great multitude both of the Jews and also of the Greeks believ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came thither certain Jews from Antioch and Iconium, who persuaded the people, and, having stoned Paul, drew him out of the city, supposing he had been d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beit, as the disciples stood round about him, he rose up, and came into the city: and the next day he departed with Barnabas to Derb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they had preached the gospel to that city, and had taught many, they returned again to Lystra, and to Iconium, and Antioc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onfirming the souls of the disciples, and exhorting them to continue in the faith, and that we must through much tribulation enter into the kingdom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they had ordained them elders in every church, and had prayed with fasting, they commended them to the Lord, on whom they belie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fter they had passed throughout Pisidia, they came to Pamphyl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they had preached the word in Perga, they went down into Attal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nce sailed to Antioch, from whence they had been recommended to the grace of God for the work which they fulfill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n they were come, and had gathered the church together, they rehearsed all that God had done with them, and how he had opened the door of faith unto the Gentil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re they abode long time with the discip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unbelieving Jews stirred up the Gentiles, and made their minds evil affected against the brethr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ng time therefore abode they speaking boldly in the Lord, which gave testimony unto the word of his grace, and granted signs and wonders to be done by their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multitude of the city was divided: and part held with the Jews, and part with the apost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re was an assault made both of the Gentiles, and also of the Jews with their rulers, to use them despitefully, and to ston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ere ware of it, and fled unto Lystra and Derbe, cities of Lycaonia, and unto the region that lieth round ab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they preached the gosp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sat a certain man at Lystra, impotent in his feet, being a cripple from his mother’s womb, who never had walked:]]></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2026-06-09T21:48:26Z</dcterms:created>
  <dcterms:modified xsi:type="dcterms:W3CDTF">2026-06-09T21:48:26Z</dcterms:modified>
  <dc:title>Bible.com.au: Acts 14:1-28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