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8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3: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ul, (who also is called Paul,) filled with the Holy Ghost, set his eyes o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O full of all subtilty and all mischief, thou child of the devil, thou enemy of all righteousness, wilt thou not cease to pervert the right ways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behold, the hand of the Lord is upon thee, and thou shalt be blind, not seeing the sun for a season. And immediately there fell on him a mist and a darkness; and he went about seeking some to lead him by the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deputy, when he saw what was done, believed, being astonished at the doctrin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when Paul and his company loosed from Paphos, they came to Perga in Pamphylia: and John departing from them returned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they departed from Perga, they came to Antioch in Pisidia, and went into the synagogue on the sabbath day, and sat d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fter the reading of the law and the prophets the rulers of the synagogue sent unto them, saying, Ye men and brethren, if ye have any word of exhortation for the people, say 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Paul stood up, and beckoning with his hand said, Men of Israel, and ye that fear God, give audie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God of this people of Israel chose our fathers, and exalted the people when they dwelt as strangers in the land of Egypt, and with an high arm brought he them out of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bout the time of forty years suffered he their manners in the wilder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ere in the church that was at Antioch certain prophets and teachers; as Barnabas, and Simeon that was called Niger, and Lucius of Cyrene, and Manaen, which had been brought up with Herod the tetrarch, and S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 had destroyed seven nations in the land of Chanaan, he divided their land to them by l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fter that he gave unto them judges about the space of four hundred and fifty years, until Samuel the proph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fterward they desired a king: and God gave unto them Saul the son of Cis, a man of the tribe of Benjamin, by the space of forty y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he had removed him, he raised up unto them David to be their king; to whom also he gave testimony, and said, I have found David the son of Jesse, a man after mine own heart, which shall fulfil all my wi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f this man’s seed hath God according to his promise raised unto Israel a Saviour, Jes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John had first preached before his coming the baptism of repentance to all the people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s John fulfilled his course, he said, Whom think ye that I am? I am not he. But, behold, there cometh one after me, whose shoes of his feet I am not worthy to loo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n and brethren, children of the stock of Abraham, and whosoever among you feareth God, to you is the word of this salvation se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y that dwell at Jerusalem, and their rulers, because they knew him not, nor yet the voices of the prophets which are read every sabbath day, they have fulfilled them in condemning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ough they found no cause of death in him, yet desired they Pilate that he should be sl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they ministered to the Lord, and fasted, the Holy Ghost said, Separate me Barnabas and Saul for the work whereunto I have called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they had fulfilled all that was written of him, they took him down from the tree, and laid him in a sepulch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God raised him from the d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was seen many days of them which came up with him from Galilee to Jerusalem, who are his witnesses unto the peop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e declare unto you glad tidings, how that the promise which was made unto the fathe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od hath fulfilled the same unto us their children, in that he hath raised up Jesus again; as it is also written in the second psalm, Thou art my Son, this day have I begotten the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s concerning that he raised him up from the dead, now no more to return to corruption, he said on this wise, I will give you the sure mercies of Dav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refore he saith also in another psalm, Thou shalt not suffer thine Holy One to see corrupt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David, after he had served his own generation by the will of God, fell on sleep, and was laid unto his fathers, and saw corrup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he, whom God raised again, saw no corrupt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e it known unto you therefore, men and brethren, that through this man is preached unto you the forgiveness of s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y had fasted and prayed, and laid their hands on them, they sent them awa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by him all that believe are justified from all things, from which ye could not be justified by the law of Mos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eware therefore, lest that come upon you, which is spoken of in the prophe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ehold, ye despisers, and wonder, and perish: for I work a work in your days, a work which ye shall in no wise believe, though a man declare it unto yo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en the Jews were gone out of the synagogue, the Gentiles besought that these words might be preached to them the next sabbat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w when the congregation was broken up, many of the Jews and religious proselytes followed Paul and Barnabas: who, speaking to them, persuaded them to continue in the grace of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next sabbath day came almost the whole city together to hear the word of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when the Jews saw the multitudes, they were filled with envy, and spake against those things which were spoken by Paul, contradicting and blasphem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Paul and Barnabas waxed bold, and said, It was necessary that the word of God should first have been spoken to you: but seeing ye put it from you, and judge yourselves unworthy of everlasting life, lo, we turn to the Gentil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so hath the Lord commanded us, saying, I have set thee to be a light of the Gentiles, that thou shouldest be for salvation unto the ends of the eart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when the Gentiles heard this, they were glad, and glorified the word of the Lord: and as many as were ordained to eternal life believ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y, being sent forth by the Holy Ghost, departed unto Seleucia; and from thence they sailed to Cypr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 word of the Lord was published throughout all the reg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the Jews stirred up the devout and honourable women, and the chief men of the city, and raised persecution against Paul and Barnabas, and expelled them out of their coast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t they shook off the dust of their feet against them, and came unto Iconiu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disciples were filled with joy, and with the Holy Ghos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y were at Salamis, they preached the word of God in the synagogues of the Jews: and they had also John to their minis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y had gone through the isle unto Paphos, they found a certain sorcerer, a false prophet, a Jew, whose name was Bar-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ich was with the deputy of the country, Sergius Paulus, a prudent man; who called for Barnabas and Saul, and desired to hear the word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Elymas the sorcerer (for so is his name by interpretation) withstood them, seeking to turn away the deputy from the faith.]]></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2026-06-04T07:53:23Z</dcterms:created>
  <dcterms:modified xsi:type="dcterms:W3CDTF">2026-06-04T07:53:23Z</dcterms:modified>
  <dc:title>Bible.com.au: Acts 13:1-52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