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46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went out, and followed him; and wist not that it was true which was done by the angel; but thought he saw a vis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y were past the first and the second ward, they came unto the iron gate that leadeth unto the city; which opened to them of his own accord: and they went out, and passed on through one street; and forthwith the angel departed from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Peter was come to himself, he said, Now I know of a surety, that the Lord hath sent his angel, and hath delivered me out of the hand of Herod, and from all the expectation of the people of the Jew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he had considered the thing, he came to the house of Mary the mother of John, whose surname was Mark; where many were gathered together pr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s Peter knocked at the door of the gate, a damsel came to hearken, named Rhod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she knew Peter’s voice, she opened not the gate for gladness, but ran in, and told how Peter stood before the g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said unto her, Thou art mad. But she constantly affirmed that it was even so. Then said they, It is his ang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Peter continued knocking: and when they had opened the door, and saw him, they were astonish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e, beckoning unto them with the hand to hold their peace, declared unto them how the Lord had brought him out of the prison. And he said, Go shew these things unto James, and to the brethren. And he departed, and went into another p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as soon as it was day, there was no small stir among the soldiers, what was become of Pe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bout that time Herod the king stretched forth his hands to vex certain of the chur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Herod had sought for him, and found him not, he examined the keepers, and commanded that they should be put to death. And he went down from Judæa to Cæsarea, and there abo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rod was highly displeased with them of Tyre and Sidon: but they came with one accord to him, and, having made Blastus the king’s chamberlain their friend, desired peace; because their country was nourished by the king’s count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upon a set day Herod, arrayed in royal apparel, sat upon his throne, and made an oration unto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people gave a shout, saying, It is the voice of a god, and not of a 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mmediately the angel of the Lord smote him, because he gave not God the glory: and he was eaten of worms, and gave up the gho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word of God grew and multipli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arnabas and Saul returned from Jerusalem, when they had fulfilled their ministry, and took with them John, whose surname was Mar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killed James the brother of John with the sw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ecause he saw it pleased the Jews, he proceeded further to take Peter also. (Then were the days of unleavened br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he had apprehended him, he put him in prison, and delivered him to four quaternions of soldiers to keep him; intending after Easter to bring him forth to the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eter therefore was kept in prison: but prayer was made without ceasing of the church unto God for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Herod would have brought him forth, the same night Peter was sleeping between two soldiers, bound with two chains: and the keepers before the door kept the pri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ehold, the angel of the Lord came upon him, and a light shined in the prison: and he smote Peter on the side, and raised him up, saying, Arise up quickly. And his chains fell off from his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angel said unto him, Gird thyself, and bind on thy sandals. And so he did. And he saith unto him, Cast thy garment about thee, and follow me.]]></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2026-06-24T13:39:38Z</dcterms:created>
  <dcterms:modified xsi:type="dcterms:W3CDTF">2026-06-24T13:39:38Z</dcterms:modified>
  <dc:title>Bible.com.au: Acts 12:1-25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