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voice answered me again from heaven, What God hath cleansed, that call not thou com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is was done three times: and all were drawn up again into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immediately there were three men already come unto the house where I was, sent from Cæsarea un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pirit bade me go with them, nothing doubting. Moreover these six brethren accompanied me, and we entered into the man’s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ewed us how he had seen an angel in his house, which stood and said unto him, Send men to Joppa, and call for Simon, whose surname is Pe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shall tell thee words, whereby thou and all thy house shall be s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I began to speak, the Holy Ghost fell on them, as on us at the begin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remembered I the word of the Lord, how that he said, John indeed baptized with water; but ye shall be baptized with the Holy Gh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asmuch then as God gave them the like gift as he did unto us, who believed on the Lord Jesus Christ; what was I, that I could withstand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heard these things, they held their peace, and glorified God, saying, Then hath God also to the Gentiles granted repentance unto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postles and brethren that were in Judæa heard that the Gentiles had also received the word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y which were scattered abroad upon the persecution that arose about Stephen travelled as far as Phenice, and Cyprus, and Antioch, preaching the word to none but unto the Jews on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me of them were men of Cyprus and Cyrene, which, when they were come to Antioch, spake unto the Grecians, preaching the Lord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hand of the Lord was with them: and a great number believed, and turned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idings of these things came unto the ears of the church which was in Jerusalem: and they sent forth Barnabas, that he should go as far as Antio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when he came, and had seen the grace of God, was glad, and exhorted them all, that with purpose of heart they would cleave un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 was a good man, and full of the Holy Ghost and of faith: and much people was added un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departed Barnabas to Tarsus, for to seek S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had found him, he brought him unto Antioch. And it came to pass, that a whole year they assembled themselves with the church, and taught much people. And the disciples were called Christians first in Antio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se days came prophets from Jerusalem unto Antio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stood up one of them named Agabus, and signified by the Spirit that there should be great dearth throughout all the world: which came to pass in the days of Claudius Cæs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Peter was come up to Jerusalem, they that were of the circumcision contended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disciples, every man according to his ability, determined to send relief unto the brethren which dwelt in Judæ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ch also they did, and sent it to the elders by the hands of Barnabas and Sau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ing, Thou wentest in to men uncircumcised, and didst eat with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Peter rehearsed the matter from the beginning, and expounded it by order unto them,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as in the city of Joppa praying: and in a trance I saw a vision, A certain vessel descend, as it had been a great sheet, let down from heaven by four corners; and it came eve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pon the which when I had fastened mine eyes, I considered, and saw fourfooted beasts of the earth, and wild beasts, and creeping things, and fowls of the ai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a voice saying unto me, Arise, Peter; slay and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said, Not so, Lord: for nothing common or unclean hath at any time entered into my mouth.]]></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2026-06-12T01:42:56Z</dcterms:created>
  <dcterms:modified xsi:type="dcterms:W3CDTF">2026-06-12T01:42:56Z</dcterms:modified>
  <dc:title>Bible.com.au: Acts 11:1-30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