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morrow, as they went on their journey, and drew nigh unto the city, Peter went up upon the housetop to pray about the sixth h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came very hungry, and would have eaten: but while they made ready, he fell into a tr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w heaven opened, and a certain vessel descending unto him, as it had been a great sheet knit at the four corners, and let down to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in were all manner of fourfooted beasts of the earth, and wild beasts, and creeping things, and fowls of the ai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a voice to him, Rise, Peter; kill, and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eter said, Not so, Lord; for I have never eaten any thing that is common or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voice spake unto him again the second time, What God hath cleansed, that call not thou co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as done thrice: and the vessel was received up again into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while Peter doubted in himself what this vision which he had seen should mean, behold, the men which were sent from Cornelius had made enquiry for Simon’s house, and stood before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lled, and asked whether Simon, which was surnamed Peter, were lodg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certain man in Cæsarea called Cornelius, a centurion of the band called the Italian 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eter thought on the vision, the Spirit said unto him, Behold, three men seek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ise therefore, and get thee down, and go with them, doubting nothing: for I have sen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Peter went down to the men which were sent unto him from Cornelius; and said, Behold, I am he whom ye seek: what is the cause wherefore ye are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aid, Cornelius the centurion, a just man, and one that feareth God, and of good report among all the nation of the Jews, was warned from God by an holy angel to send for thee into his house, and to hear words of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called he them in, and lodged them. And on the morrow Peter went away with them, and certain brethren from Joppa accompani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orrow after they entered into Cæsarea. And Cornelius waited for them, and had called together his kinsmen and near frie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Peter was coming in, Cornelius met him, and fell down at his feet, and worshipp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took him up, saying, Stand up; I myself also am a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he talked with him, he went in, and found many that were come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them, Ye know how that it is an unlawful thing for a man that is a Jew to keep company, or come unto one of another nation; but God hath shewed me that I should not call any man common or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evout man, and one that feared God with all his house, which gave much alms to the people, and prayed to God al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came I unto you without gainsaying, as soon as I was sent for: I ask therefore for what intent ye have sent fo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Cornelius said, Four days ago I was fasting until this hour; and at the ninth hour I prayed in my house, and, behold, a man stood before me in bright cloth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Cornelius, thy prayer is heard, and thine alms are had in remembrance in the sight of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nd therefore to Joppa, and call hither Simon, whose surname is Peter; he is lodged in the house of one Simon a tanner by the sea side: who, when he cometh, shall speak unto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mmediately therefore I sent to thee; and thou hast well done that thou art come. Now therefore are we all here present before God, to hear all things that are commanded thee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Peter opened his mouth, and said, Of a truth I perceive that God is no respecter of per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n every nation he that feareth him, and worketh righteousness, is accepted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word which God sent unto the children of Israel, preaching peace by Jesus Christ: (he is Lord of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 word, I say, ye know, which was published throughout all Judæa, and began from Galilee, after the baptism which John preac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ow God anointed Jesus of Nazareth with the Holy Ghost and with power: who went about doing good, and healing all that were oppressed of the devil; for God was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w in a vision evidently about the ninth hour of the day an angel of God coming in to him, and saying unto him, Corneli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e are witnesses of all things which he did both in the land of the Jews, and in Jerusalem; whom they slew and hanged on a tr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m God raised up the third day, and shewed him open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t to all the people, but unto witnesses chosen before of God, even to us, who did eat and drink with him after he rose from the dea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commanded us to preach unto the people, and to testify that it is he which was ordained of God to be the Judge of quick and d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o him give all the prophets witness, that through his name whosoever believeth in him shall receive remission of si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yet spake these words, the Holy Ghost fell on all them which heard the w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of the circumcision which believed were astonished, as many as came with Peter, because that on the Gentiles also was poured out the gift of the Holy Ghos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ey heard them speak with tongues, and magnify God. Then answered Pet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Can any man forbid water, that these should not be baptized, which have received the Holy Ghost as well as w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commanded them to be baptized in the name of the Lord. Then prayed they him to tarry certain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looked on him, he was afraid, and said, What is it, Lord? And he said unto him, Thy prayers and thine alms are come up for a memorial before Go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end men to Joppa, and call for one Simon, whose surname is Pe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odgeth with one Simon a tanner, whose house is by the sea side: he shall tell thee what thou oughtest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angel which spake unto Cornelius was departed, he called two of his household servants, and a devout soldier of them that waited on him continua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declared all these things unto them, he sent them to Joppa.]]></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2026-06-14T10:44:32Z</dcterms:created>
  <dcterms:modified xsi:type="dcterms:W3CDTF">2026-06-14T10:44:32Z</dcterms:modified>
  <dc:title>Bible.com.au: Acts 10:1-48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