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2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had spoken these things, while they beheld, he was taken up; and a cloud received him out of their s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ile they looked stedfastly toward heaven as he went up, behold, two men stood by them in white appar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also said, Ye men of Galilee, why stand ye gazing up into heaven? this same Jesus, which is taken up from you into heaven, shall so come in like manner as ye have seen him go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returned they unto Jerusalem from the mount called Olivet, which is from Jerusalem a sabbath day’s journ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y were come in, they went up into an upper room, where abode both Peter, and James, and John, and Andrew, Philip, and Thomas, Bartholomew, and Matthew, James the son of Alphaeus, and Simon Zelotes, and Judas the brother of Jam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ll continued with one accord in prayer and supplication, with the women, and Mary the mother of Jesus, and with his breth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those days Peter stood up in the midst of the disciples, and said, (the number of names together were about an hundred and twen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en and brethren, this scripture must needs have been fulfilled, which the Holy Ghost by the mouth of David spake before concerning Judas, which was guide to them that took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was numbered with us, and had obtained part of this minist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is man purchased a field with the reward of iniquity; and falling headlong, he burst asunder in the midst, and all his bowels gush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rmer treatise have I made, O Theophilus, of all that Jesus began both to do and tea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was known unto all the dwellers at Jerusalem; insomuch as that field is called in their proper tongue, Aceldama, that is to say, The field of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is written in the book of Psalms, Let his habitation be desolate, and let no man dwell therein: and his bishoprick let another t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refore of these men which have companied with us all the time that the Lord Jesus went in and out among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ginning from the baptism of John, unto that same day that he was taken up from us, must one be ordained to be a witness with us of his resurre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appointed two, Joseph called Barsabas, who was surnamed Justus, and Matthi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prayed, and said, Thou, Lord, which knowest the hearts of all men, shew whether of these two thou hast chos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he may take part of this ministry and apostleship, from which Judas by transgression fell, that he might go to his own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gave forth their lots; and the lot fell upon Matthias; and he was numbered with the eleven apost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the day in which he was taken up, after that he through the Holy Ghost had given commandments unto the apostles whom he had chos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whom also he shewed himself alive after his passion by many infallible proofs, being seen of them forty days, and speaking of the things pertaining to the kingdom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ing assembled together with them, commanded them that they should not depart from Jerusalem, but wait for the promise of the Father, which, saith he, ye have heard of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John truly baptized with water; but ye shall be baptized with the Holy Ghost not many days he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therefore were come together, they asked of him, saying, Lord, wilt thou at this time restore again the kingdom to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It is not for you to know the times or the seasons, which the Father hath put in his own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receive power, after that the Holy Ghost is come upon you: and ye shall be witnesses unto me both in Jerusalem, and in all Judæa, and in Samaria, and unto the uttermost part of the earth.]]></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2026-05-24T23:05:49Z</dcterms:created>
  <dcterms:modified xsi:type="dcterms:W3CDTF">2026-05-24T23:05:49Z</dcterms:modified>
  <dc:title>Bible.com.au: Acts 1:1-26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