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shortly unto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mas hath forsaken me, having loved this present world, and is departed unto Thessalonica; Crescens to Galatia, Titus unto Dalmat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uke is with me. Take Mark, and bring him with thee: for he is profitable to me for the minis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chicus have I sent to Eph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ke that I left at Troas with Carpus, when thou comest, bring with thee, and the books, but especially the parch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xander the coppersmith did me much evil: the Lord reward him according to his wor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be thou ware also; for he hath greatly withstood our wo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first answer no man stood with me, but all men forsook me: I pray God that it may not be laid to their char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the Lord stood with me, and strengthened me; that by me the preaching might be fully known, and that all the Gentiles might hear: and I was delivered out of the mouth of the l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deliver me from every evil work, and will preserve me unto his heavenly kingdom: to whom be glory for ever and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thee therefore before God, and the Lord Jesus Christ, who shall judge the quick and the dead at his appearing and his kingdo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Prisca and Aquila, and the household of Onesiphor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tus abode at Corinth: but Trophimus have I left at Miletum si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before winter. Eubulus greeteth thee, and Pudens, and Linus, and Claudia, and all the breth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Jesus Christ be with thy spirit. Grace be with you.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 the word; be instant in season, out of season; reprove, rebuke, exhort with all longsuffering a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ime will come when they will not endure sound doctrine; but after their own lusts shall they heap to themselves teachers, having itching ear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turn away their ears from the truth, and shall be turned unto fab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atch thou in all things, endure afflictions, do the work of an evangelist, make full proof of thy minist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w ready to be offered, and the time of my departure is a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ght a good fight, I have finished my course, I have kept the fai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there is laid up for me a crown of righteousness, which the Lord, the righteous judge, shall give me at that day: and not to me only, but unto all them also that love his app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2026-06-12T01:43:55Z</dcterms:created>
  <dcterms:modified xsi:type="dcterms:W3CDTF">2026-06-12T01:43:55Z</dcterms:modified>
  <dc:title>Bible.com.au: 2 Timothy 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