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7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y diligence to come shortly unto m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emas hath forsaken me, having loved this present world, and is departed unto Thessalonica; Crescens to Galatia, Titus unto Dalmati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Luke is with me. Take Mark, and bring him with thee: for he is profitable to me for the ministr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ychicus have I sent to Ephes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ke that I left at Troas with Carpus, when thou comest, bring with thee, and the books, but especially the parchmen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exander the coppersmith did me much evil: the Lord reward him according to his work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whom be thou ware also; for he hath greatly withstood our word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my first answer no man stood with me, but all men forsook me: I pray God that it may not be laid to their charg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withstanding the Lord stood with me, and strengthened me; that by me the preaching might be fully known, and that all the Gentiles might hear: and I was delivered out of the mouth of the li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deliver me from every evil work, and will preserve me unto his heavenly kingdom: to whom be glory for ever and ever. A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arge thee therefore before God, and the Lord Jesus Christ, who shall judge the quick and the dead at his appearing and his kingdom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ute Prisca and Aquila, and the household of Onesiphor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rastus abode at Corinth: but Trophimus have I left at Miletum sic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y diligence to come before winter. Eubulus greeteth thee, and Pudens, and Linus, and Claudia, and all the brethr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Jesus Christ be with thy spirit. Grace be with you. Ame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ach the word; be instant in season, out of season; reprove, rebuke, exhort with all longsuffering and doctri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ime will come when they will not endure sound doctrine; but after their own lusts shall they heap to themselves teachers, having itching ear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turn away their ears from the truth, and shall be turned unto fabl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atch thou in all things, endure afflictions, do the work of an evangelist, make full proof of thy ministr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now ready to be offered, and the time of my departure is at h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ought a good fight, I have finished my course, I have kept the faith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nceforth there is laid up for me a crown of righteousness, which the Lord, the righteous judge, shall give me at that day: and not to me only, but unto all them also that love his appear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2026-08-13T20:54:31Z</dcterms:created>
  <dcterms:modified xsi:type="dcterms:W3CDTF">2026-08-13T20:54:31Z</dcterms:modified>
  <dc:title>Bible.com.au: 2 Timothy 4:1-22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