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shall proceed no further: for their folly shall be manifest unto all men, as theirs also w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hast fully known my doctrine, manner of life, purpose, faith, longsuffering, charity, patience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rsecutions, afflictions, which came unto me at Antioch, at Iconium, at Lystra; what persecutions I endured: but out of them all the Lord delivered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all that will live godly in Christ Jesus shall suffer persecu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il men and seducers shall wax worse and worse, deceiving, and being decei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ontinue thou in the things which thou hast learned and hast been assured of, knowing of whom thou hast learned them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from a child thou hast known the holy scriptures, which are able to make thee wise unto salvation through faith which is in Christ Jesu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scripture is given by inspiration of God, and is profitable for doctrine, for reproof, for correction, for instruction in righteousness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 man of God may be perfect, throughly furnished unto all good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know also, that in the last days perilous times shall co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en shall be lovers of their own selves, covetous, boasters, proud, blasphemers, disobedient to parents, unthankful, unholy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natural affection, trucebreakers, false accusers, incontinent, fierce, despisers of those that are good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aitors, heady, highminded, lovers of pleasures more than lovers of God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ing a form of godliness, but denying the power thereof: from such turn aw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f this sort are they which creep into houses, and lead captive silly women laden with sins, led away with divers lusts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 learning, and never able to come to the knowledge of the tr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s Jannes and Jambres withstood Moses, so do these also resist the truth: men of corrupt minds, reprobate concerning the fai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2026-06-06T11:40:40Z</dcterms:created>
  <dcterms:modified xsi:type="dcterms:W3CDTF">2026-06-06T11:40:40Z</dcterms:modified>
  <dc:title>Bible.com.au: 2 Timothy 3:1-17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