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in I suffer trouble, as an evil doer, even unto bonds; but the word of God is not bou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endure all things for the elect’s sakes, that they may also obtain the salvation which is in Christ Jesus with eternal glo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faithful saying: For if we be dead with him, we shall also live with him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suffer, we shall also reign with him: if we deny him, he also will deny u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believe not, yet he abideth faithful: he cannot deny himsel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se things put them in remembrance, charging them before the Lord that they strive not about words to no profit, but to the subverting of the hear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dy to shew thyself approved unto God, a workman that needeth not to be ashamed, rightly dividing the word of tr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un profane and vain babblings: for they will increase unto more ungodli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word will eat as doth a canker: of whom is Hymenaeus and Philetu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ncerning the truth have erred, saying that the resurrection is past already; and overthrow the faith of s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, my son, be strong in the grace that is in Christ Jesu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he foundation of God standeth sure, having this seal, The Lord knoweth them that are his. And, Let every one that nameth the name of Christ depart from iniqu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a great house there are not only vessels of gold and of silver, but also of wood and of earth; and some to honour, and some to dishonou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therefore purge himself from these, he shall be a vessel unto honour, sanctified, and meet for the master’s use, and prepared unto every good wor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also youthful lusts: but follow righteousness, faith, charity, peace, with them that call on the Lord out of a pure 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olish and unlearned questions avoid, knowing that they do gender strif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rvant of the Lord must not strive; but be gentle unto all men, apt to teach, patient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eekness instructing those that oppose themselves; if God peradventure will give them repentance to the acknowledging of the trut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they may recover themselves out of the snare of the devil, who are taken captive by him at his wi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ngs that thou hast heard of me among many witnesses, the same commit thou to faithful men, who shall be able to teach others als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 endure hardness, as a good soldier of Jesus Chri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that warreth entangleth himself with the affairs of this life; that he may please him who hath chosen him to be a soldi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man also strive for masteries, yet is he not crowned, except he strive lawfu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sbandman that laboureth must be first partaker of the frui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what I say; and the Lord give thee understanding in all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Jesus Christ of the seed of David was raised from the dead according to my gospe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2026-06-14T10:45:58Z</dcterms:created>
  <dcterms:modified xsi:type="dcterms:W3CDTF">2026-06-14T10:45:58Z</dcterms:modified>
  <dc:title>Bible.com.au: 2 Timothy 2:1-26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