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him, whose coming is after the working of Satan with all power and signs and lying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deceivableness of unrighteousness in them that perish; because they received not the love of the truth, that they might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is cause God shall send them strong delusion, that they should believe a l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all might be damned who believed not the truth, but had pleasure in unrighteous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are bound to give thanks alway to God for you, brethren beloved of the Lord, because God hath from the beginning chosen you to salvation through sanctification of the Spirit and belief of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nto he called you by our gospel, to the obtaining of the glory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brethren, stand fast, and hold the traditions which ye have been taught, whether by word, or our epis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our Lord Jesus Christ himself, and God, even our Father, which hath loved us, and hath given us everlasting consolation and good hope through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fort your hearts, and stablish you in every good word an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beseech you, brethren, by the coming of our Lord Jesus Christ, and by our gathering together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be not soon shaken in mind, or be troubled, neither by spirit, nor by word, nor by letter as from us, as that the day of Christ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man deceive you by any means: for that day shall not come, except there come a falling away first, and that man of sin be revealed, the son of perd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opposeth and exalteth himself above all that is called God, or that is worshipped; so that he as God sitteth in the temple of God, shewing himself that he is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ye not, that, when I was yet with you, I told you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e know what withholdeth that he might be revealed in his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iniquity doth already work: only he who now letteth will let, until he be taken out of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that Wicked be revealed, whom the Lord shall consume with the spirit of his mouth, and shall destroy with the brightness of his coming:]]></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2026-06-04T08:03:33Z</dcterms:created>
  <dcterms:modified xsi:type="dcterms:W3CDTF">2026-06-04T08:03:33Z</dcterms:modified>
  <dc:title>Bible.com.au: 2 Thessalonians 2:1-17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