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0524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Samuel 8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oi king of Hamath heard that David had smitten all the host of Hadadezer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oi sent Joram his son unto king David, to salute him, and to bless him, because he had fought against Hadadezer, and smitten him: for Hadadezer had wars with Toi. And Joram brought with him vessels of silver, and vessels of gold, and vessels of brass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also king David did dedicate unto the LORD, with the silver and gold that he had dedicated of all nations which he subdued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Syria, and of Moab, and of the children of Ammon, and of the Philistines, and of Amalek, and of the spoil of Hadadezer, son of Rehob, king of Zoba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gat him a name when he returned from smiting of the Syrians in the valley of salt, being eighteen thousand me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put garrisons in Edom; throughout all Edom put he garrisons, and all they of Edom became David’s servants. And the LORD preserved David whithersoever he wen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reigned over all Israel; and David executed judgment and justice unto all his peop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ab the son of Zeruiah was over the host; and Jehoshaphat the son of Ahilud was recorder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Zadok the son of Ahitub, and Ahimelech the son of Abiathar, were the priests; and Seraiah was the scribe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naiah the son of Jehoiada was over both the Cherethites and the Pelethites; and David’s sons were chief ruler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fter this it came to pass, that David smote the Philistines, and subdued them: and David took Metheg-ammah out of the hand of the Philistine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mote Moab, and measured them with a line, casting them down to the ground; even with two lines measured he to put to death, and with one full line to keep alive. And so the Moabites became David’s servants, and brought gift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vid smote also Hadadezer, the son of Rehob, king of Zobah, as he went to recover his border at the river Euphrat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took from him a thousand chariots, and seven hundred horsemen, and twenty thousand footmen: and David houghed all the chariot horses, but reserved of them for an hundred chariot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Syrians of Damascus came to succour Hadadezer king of Zobah, David slew of the Syrians two and twenty thousand m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David put garrisons in Syria of Damascus: and the Syrians became servants to David, and brought gifts. And the LORD preserved David whithersoever he wen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avid took the shields of gold that were on the servants of Hadadezer, and brought them to Jerusal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rom Betah, and from Berothai, cities of Hadadezer, king David took exceeding much bras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8">
  <a:themeElements>
    <a:clrScheme name="Theme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2026-06-23T04:29:33Z</dcterms:created>
  <dcterms:modified xsi:type="dcterms:W3CDTF">2026-06-23T04:29:33Z</dcterms:modified>
  <dc:title>Bible.com.au: 2 Samuel 8:1-18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