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gave up the sum of the number of the people unto the king: and there were in Israel eight hundred thousand valiant men that drew the sword; and the men of Judah were five hundred thousand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s heart smote him after that he had numbered the people. And David said unto the LORD, I have sinned greatly in that I have done: and now, I beseech thee, O LORD, take away the iniquity of thy servant; for I have done very foolis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n David was up in the morning, the word of the LORD came unto the prophet Gad, David’s seer,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ay unto David, Thus saith the LORD, I offer thee three things; choose thee one of them, that I may do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came to David, and told him, and said unto him, Shall seven years of famine come unto thee in thy land? or wilt thou flee three months before thine enemies, while they pursue thee? or that there be three days’ pestilence in thy land? now advise, and see what answer I shall return to him that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Gad, I am in a great strait: let us fall now into the hand of the LORD; for his mercies are great: and let me not fall into the hand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estilence upon Israel from the morning even to the time appointed: and there died of the people from Dan even to Beer-sheba seventy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angel stretched out his hand upon Jerusalem to destroy it, the LORD repented him of the evil, and said to the angel that destroyed the people, It is enough: stay now thine hand. And the angel of the LORD was by the threshingplace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pake unto the LORD when he saw the angel that smote the people, and said, Lo, I have sinned, and I have done wickedly: but these sheep, what have they done? let thine hand, I pray thee, be against me, and against my father’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ad came that day to David, and said unto him, Go up, rear an altar unto the LORD in the threshingfloor of Araunah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the anger of the LORD was kindled against Israel, and he moved David against them to say, Go, number Israel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according to the saying of Gad, went up as the LORD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aunah looked, and saw the king and his servants coming on toward him: and Araunah went out, and bowed himself before the king on his face upon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aunah said, Wherefore is my lord the king come to his servant? And David said, To buy the threshingfloor of thee, to build an altar unto the LORD, that the plague may be stayed from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raunah said unto David, Let my lord the king take and offer up what seemeth good unto him: behold, here be oxen for burnt sacrifice, and threshing instruments and other instruments of the oxen for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things did Araunah, as a king, give unto the king. And Araunah said unto the king, The LORD thy God accep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Araunah, Nay; but I will surely buy it of thee at a price: neither will I offer burnt offerings unto the LORD my God of that which doth cost me nothing. So David bought the threshingfloor and the oxen for fifty shekel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built there an altar unto the LORD, and offered burnt offerings and peace offerings. So the LORD was intreated for the land, and the plague was stayed from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said to Joab the captain of the host, which was with him, Go now through all the tribes of Israel, from Dan even to Beer-sheba, and number ye the people, that I may know the number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said unto the king, Now the LORD thy God add unto the people, how many soever they be, an hundredfold, and that the eyes of my lord the king may see it: but why doth my lord the king delight in this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e king’s word prevailed against Joab, and against the captains of the host. And Joab and the captains of the host went out from the presence of the king, to numbe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passed over Jordan, and pitched in Aroer, on the right side of the city that lieth in the midst of the river of Gad, and toward Ja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came to Gilead, and to the land of Tahtim-hodshi; and they came to Dan-jaan, and about to Zid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to the strong hold of Tyre, and to all the cities of the Hivites, and of the Canaanites: and they went out to the south of Judah, even to Beer-she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they had gone through all the land, they came to Jerusalem at the end of nine months and twenty day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2026-06-26T14:18:31Z</dcterms:created>
  <dcterms:modified xsi:type="dcterms:W3CDTF">2026-06-26T14:18:31Z</dcterms:modified>
  <dc:title>Bible.com.au: 2 Samuel 24:1-25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