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4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owed the heavens also, and came down; and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ode upon a cherub, and did fly: and he was seen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made darkness pavilions round about him, dark waters, and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ough the brightness before him were coals of fire kind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hundered from heaven, and the most High uttered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ent out arrows, and scattered them; lightning,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annels of the sea appeared, the foundations of the world were discovered, at the rebuking of the LORD, at the blast of the breath of his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ent from above,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livered me from my strong enemy, and from them that hated me: for they were too strong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pake unto the LORD the words of this song in the day that the LORD had delivered him out of the hand of all his enemies, and out of the hand of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evented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judgments were before me: and as for his statutes, I did not depart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as also upright before him, and have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e LORD hath recompensed me according to my righteousness; according to my cleanness in his eye 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merciful thou wilt shew thyself merciful, and with the upright man thou wilt shew thyself up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the pure thou wilt shew thyself pure; and with the froward thou wilt shew thyself unsavou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fflicted people thou wilt save: but thine eyes are upon the haughty, that thou mayest bring them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is my rock, and my fortress, and my deliver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u art my lamp, O LORD: and the LORD will 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by thee I have run through a troop: by my God have I leaped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God, his way is perfect; the word of the LORD is tried: he is a buckler to all them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ho is God, save the LORD? and who is a rock, sav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is my strength and power: and he maketh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maketh my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teacheth my hands to war; so that a bow of steel is broken by mine ar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also given me the shield of thy salvation: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hast enlarged my steps under me; so that my feet did not sli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pursued mine enemies, and destroyed them; and turned not again until I had consum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my rock; in him will I trust: he is my shield, and the horn of my salvation, my high tower, and my refuge, my saviour; thou savest me from viole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have consumed them, and wounded them, that they could not arise: yea, they are fallen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ou hast girded me with strength to battle: them that rose up against me hast thou subdued under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hast also given me the necks of mine enemies, that I might destroy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looked, but there was none to save;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did I beat them as small as the dust of the earth, I did stamp them as the mire of the street, and did spread them abro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ou also hast delivered me from the strivings of my people, thou hast kept me to be head of the heathen: a people which I knew not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trangers shall submit themselves unto me: as soon as they hear, they shall be obedient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trangers shall fade away, and they shall be afraid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ORD liveth; and blessed be my rock; and exalted be the God of the rock of my salv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t is God that avengeth me, and that bringeth down the people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call 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at bringeth me forth from mine enemies: thou also hast lifted me up on high above them that rose up against me: thou hast delivered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fore I will give thanks unto thee, O LORD, among the heathen, and I will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is the tower of salvation for his king: and sheweth mercy to his anointed, un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waves of death compassed me, the floods of ungodly men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rrows of hell compassed me about; the snares of death preven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my distress I called upon the LORD, and cried to my God: and he did hear my voice out of his temple, and my cry did enter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arth shook and trembled; the foundations of heaven moved and shook, because he was wroth.]]></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2026-07-26T01:09:44Z</dcterms:created>
  <dcterms:modified xsi:type="dcterms:W3CDTF">2026-07-26T01:09:44Z</dcterms:modified>
  <dc:title>Bible.com.au: 2 Samuel 22:1-51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