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392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ent up a smoke out of his nostrils, and fire out of his mouth devoured: coals were kindled by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bowed the heavens also, and came down; and darkness was under his fe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rode upon a cherub, and did fly: and he was seen upon the wings of the wi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made darkness pavilions round about him, dark waters, and thick clouds of the sk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rough the brightness before him were coals of fire kind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thundered from heaven, and the most High uttered his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ent out arrows, and scattered them; lightning, and discomfit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annels of the sea appeared, the foundations of the world were discovered, at the rebuking of the LORD, at the blast of the breath of his nostri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ent from above, he took me; he drew me out of many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elivered me from my strong enemy, and from them that hated me: for they were too strong fo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spake unto the LORD the words of this song in the day that the LORD had delivered him out of the hand of all his enemies, and out of the hand of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prevented me in the day of my calamity: but the LORD was my st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brought me forth also into a large place: he delivered me, because he delighted i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rewarded me according to my righteousness: according to the cleanness of my hands hath he recompense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 have kept the ways of the LORD, and have not wickedly departed from my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ll his judgments were before me: and as for his statutes, I did not depart from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as also upright before him, and have kept myself from mine iniqu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the LORD hath recompensed me according to my righteousness; according to my cleanness in his eye s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ith the merciful thou wilt shew thyself merciful, and with the upright man thou wilt shew thyself upr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ith the pure thou wilt shew thyself pure; and with the froward thou wilt shew thyself unsavou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afflicted people thou wilt save: but thine eyes are upon the haughty, that thou mayest bring them do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he LORD is my rock, and my fortress, and my deliver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ou art my lamp, O LORD: and the LORD will lighten my dark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by thee I have run through a troop: by my God have I leaped over a w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for God, his way is perfect; the word of the LORD is tried: he is a buckler to all them that trust i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who is God, save the LORD? and who is a rock, save 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od is my strength and power: and he maketh my way perfec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maketh my feet like hinds’ feet: and setteth me upon my high pla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teacheth my hands to war; so that a bow of steel is broken by mine ar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ou hast also given me the shield of thy salvation: and thy gentleness hath made me gr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u hast enlarged my steps under me; so that my feet did not sli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have pursued mine enemies, and destroyed them; and turned not again until I had consumed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God of my rock; in him will I trust: he is my shield, and the horn of my salvation, my high tower, and my refuge, my saviour; thou savest me from violen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have consumed them, and wounded them, that they could not arise: yea, they are fallen under my fee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thou hast girded me with strength to battle: them that rose up against me hast thou subdued under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ou hast also given me the necks of mine enemies, that I might destroy them that hate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looked, but there was none to save; even unto the LORD, but he answered them no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did I beat them as small as the dust of the earth, I did stamp them as the mire of the street, and did spread them abroa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ou also hast delivered me from the strivings of my people, thou hast kept me to be head of the heathen: a people which I knew not shall serve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trangers shall submit themselves unto me: as soon as they hear, they shall be obedient unto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trangers shall fade away, and they shall be afraid out of their close plac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LORD liveth; and blessed be my rock; and exalted be the God of the rock of my salva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t is God that avengeth me, and that bringeth down the people unde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call on the LORD, who is worthy to be praised: so shall I be saved from mine enemi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at bringeth me forth from mine enemies: thou also hast lifted me up on high above them that rose up against me: thou hast delivered me from the violent m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refore I will give thanks unto thee, O LORD, among the heathen, and I will sing praises unto thy na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is the tower of salvation for his king: and sheweth mercy to his anointed, unto David, and to his seed for evermor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waves of death compassed me, the floods of ungodly men made me afr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orrows of hell compassed me about; the snares of death prevent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my distress I called upon the LORD, and cried to my God: and he did hear my voice out of his temple, and my cry did enter into his e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earth shook and trembled; the foundations of heaven moved and shook, because he was wroth.]]></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2026-05-30T06:36:41Z</dcterms:created>
  <dcterms:modified xsi:type="dcterms:W3CDTF">2026-05-30T06:36:41Z</dcterms:modified>
  <dc:title>Bible.com.au: 2 Samuel 22:1-51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