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presProps" Target="presProps.xml"/>
  <Relationship Id="rId57" Type="http://schemas.openxmlformats.org/officeDocument/2006/relationships/viewProps" Target="viewProps.xml"/>
  <Relationship Id="rId5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96814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22:1-5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re went up a smoke out of his nostrils, and fire out of his mouth devoured: coals were kindled by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bowed the heavens also, and came down; and darkness was under his fee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rode upon a cherub, and did fly: and he was seen upon the wings of the wi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made darkness pavilions round about him, dark waters, and thick clouds of the ski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rough the brightness before him were coals of fire kindl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LORD thundered from heaven, and the most High uttered his voi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sent out arrows, and scattered them; lightning, and discomfited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channels of the sea appeared, the foundations of the world were discovered, at the rebuking of the LORD, at the blast of the breath of his nostril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sent from above, he took me; he drew me out of many water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delivered me from my strong enemy, and from them that hated me: for they were too strong for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David spake unto the LORD the words of this song in the day that the LORD had delivered him out of the hand of all his enemies, and out of the hand of Sau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prevented me in the day of my calamity: but the LORD was my sta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 brought me forth also into a large place: he delivered me, because he delighted in 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LORD rewarded me according to my righteousness: according to the cleanness of my hands hath he recompensed 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I have kept the ways of the LORD, and have not wickedly departed from my G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or all his judgments were before me: and as for his statutes, I did not depart from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 was also upright before him, and have kept myself from mine iniquit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refore the LORD hath recompensed me according to my righteousness; according to my cleanness in his eye sigh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ith the merciful thou wilt shew thyself merciful, and with the upright man thou wilt shew thyself uprigh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ith the pure thou wilt shew thyself pure; and with the froward thou wilt shew thyself unsavour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afflicted people thou wilt save: but thine eyes are upon the haughty, that thou mayest bring them dow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said, The LORD is my rock, and my fortress, and my delivere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or thou art my lamp, O LORD: and the LORD will lighten my darknes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or by thee I have run through a troop: by my God have I leaped over a wal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s for God, his way is perfect; the word of the LORD is tried: he is a buckler to all them that trust in hi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For who is God, save the LORD? and who is a rock, save our Go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God is my strength and power: and he maketh my way perfec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He maketh my feet like hinds’ feet: and setteth me upon my high place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He teacheth my hands to war; so that a bow of steel is broken by mine arm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ou hast also given me the shield of thy salvation: and thy gentleness hath made me grea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ou hast enlarged my steps under me; so that my feet did not slip.]]></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 have pursued mine enemies, and destroyed them; and turned not again until I had consumed th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God of my rock; in him will I trust: he is my shield, and the horn of my salvation, my high tower, and my refuge, my saviour; thou savest me from violenc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I have consumed them, and wounded them, that they could not arise: yea, they are fallen under my fee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For thou hast girded me with strength to battle: them that rose up against me hast thou subdued under m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ou hast also given me the necks of mine enemies, that I might destroy them that hate m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y looked, but there was none to save; even unto the LORD, but he answered them not.]]></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n did I beat them as small as the dust of the earth, I did stamp them as the mire of the street, and did spread them abroa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ou also hast delivered me from the strivings of my people, thou hast kept me to be head of the heathen: a people which I knew not shall serve m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Strangers shall submit themselves unto me: as soon as they hear, they shall be obedient unto m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Strangers shall fade away, and they shall be afraid out of their close place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 LORD liveth; and blessed be my rock; and exalted be the God of the rock of my salvation.]]></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It is God that avengeth me, and that bringeth down the people under 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will call on the LORD, who is worthy to be praised: so shall I be saved from mine enemie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that bringeth me forth from mine enemies: thou also hast lifted me up on high above them that rose up against me: thou hast delivered me from the violent man.]]></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Therefore I will give thanks unto thee, O LORD, among the heathen, and I will sing praises unto thy nam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He is the tower of salvation for his king: and sheweth mercy to his anointed, unto David, and to his seed for evermore.]]></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the waves of death compassed me, the floods of ungodly men made me afrai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sorrows of hell compassed me about; the snares of death prevented 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n my distress I called upon the LORD, and cried to my God: and he did hear my voice out of his temple, and my cry did enter into his ear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the earth shook and trembled; the foundations of heaven moved and shook, because he was wroth.]]></a:t>
            </a:r>
          </a:p>
        </p:txBody>
      </p:sp>
    </p:spTree>
  </p:cSld>
  <p:clrMapOvr>
    <a:masterClrMapping/>
  </p:clrMapOvr>
</p:sld>
</file>

<file path=ppt/theme/theme1.xml><?xml version="1.0" encoding="utf-8"?>
<a:theme xmlns:a="http://schemas.openxmlformats.org/drawingml/2006/main" name="Theme31">
  <a:themeElements>
    <a:clrScheme name="Theme3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2026-09-09T11:04:36Z</dcterms:created>
  <dcterms:modified xsi:type="dcterms:W3CDTF">2026-09-09T11:04:36Z</dcterms:modified>
  <dc:title>Bible.com.au: 2 Samuel 22:1-51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