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46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made him king over Gilead, and over the Ashurites, and over Jezreel, and over Ephraim, and over Benjamin, and over all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h-bosheth Saul’s son was forty years old when he began to reign over Israel, and reigned two years. But the house of Judah followed Davi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time that David was king in Hebron over the house of Judah was seven years and six month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bner the son of Ner, and the servants of Ish-bosheth the son of Saul, went out from Mahanaim to Gibe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Joab the son of Zeruiah, and the servants of David, went out, and met together by the pool of Gibeon: and they sat down, the one on the one side of the pool, and the other on the other side of the po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Abner said to Joab, Let the young men now arise, and play before us. And Joab said, Let them aris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re arose and went over by number twelve of Benjamin, which pertained to Ish-bosheth the son of Saul, and twelve of the servants of Dav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ught every one his fellow by the head, and thrust his sword in his fellow’s side; so they fell down together: wherefore that place was called Helkath-hazzurim, which is in Gibe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re was a very sore battle that day; and Abner was beaten, and the men of Israel, before the servants of Davi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re were three sons of Zeruiah there, Joab, and Abishai, and Asahel: and Asahel was as light of foot as a wild ro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after this, that David enquired of the LORD, saying, Shall I go up into any of the cities of Judah? And the LORD said unto him, Go up. And David said, Whither shall I go up? And he said, Unto Hebr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sahel pursued after Abner; and in going he turned not to the right hand nor to the left from following Abn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Abner looked behind him, and said, Art thou Asahel? And he answered, I a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Abner said to him, Turn thee aside to thy right hand or to thy left, and lay thee hold on one of the young men, and take thee his armour. But Asahel would not turn aside from following of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bner said again to Asahel, Turn thee aside from following me: wherefore should I smite thee to the ground? how then should I hold up my face to Joab thy br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Howbeit he refused to turn aside: wherefore Abner with the hinder end of the spear smote him under the fifth rib, that the spear came out behind him; and he fell down there, and died in the same place: and it came to pass, that as many as came to the place where Asahel fell down and died stood stil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ab also and Abishai pursued after Abner: and the sun went down when they were come to the hill of Ammah, that lieth before Giah by the way of the wilderness of Gibe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children of Benjamin gathered themselves together after Abner, and became one troop, and stood on the top of an hi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Abner called to Joab, and said, Shall the sword devour for ever? knowest thou not that it will be bitterness in the latter end? how long shall it be then, ere thou bid the people return from following their brethr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Joab said, As God liveth, unless thou hadst spoken, surely then in the morning the people had gone up every one from following his brot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oab blew a trumpet, and all the people stood still, and pursued after Israel no more, neither fought they any mo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David went up thither, and his two wives also, Ahinoam the Jezreelitess, and Abigail Nabal’s wife the Carmeli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Abner and his men walked all that night through the plain, and passed over Jordan, and went through all Bithron, and they came to Mahana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Joab returned from following Abner: and when he had gathered all the people together, there lacked of David’s servants nineteen men and Asahel.]]></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the servants of David had smitten of Benjamin, and of Abner’s men, so that three hundred and threescore men di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y took up Asahel, and buried him in the sepulchre of his father, which was in Beth-lehem. And Joab and his men went all night, and they came to Hebron at break of da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men that were with him did David bring up, every man with his household: and they dwelt in the cities of Hebr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en of Judah came, and there they anointed David king over the house of Judah. And they told David, saying, That the men of Jabesh-gilead were they that buried Sau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David sent messengers unto the men of Jabesh-gilead, and said unto them, Blessed be ye of the LORD, that ye have shewed this kindness unto your lord, even unto Saul, and have buried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now the LORD shew kindness and truth unto you: and I also will requite you this kindness, because ye have done this th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refore now let your hands be strengthened, and be ye valiant: for your master Saul is dead, and also the house of Judah have anointed me king over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Abner the son of Ner, captain of Saul’s host, took Ish-bosheth the son of Saul, and brought him over to Mahanaim;]]></a:t>
            </a:r>
          </a:p>
        </p:txBody>
      </p:sp>
    </p:spTree>
  </p:cSld>
  <p:clrMapOvr>
    <a:masterClrMapping/>
  </p:clrMapOvr>
</p:sld>
</file>

<file path=ppt/theme/theme1.xml><?xml version="1.0" encoding="utf-8"?>
<a:theme xmlns:a="http://schemas.openxmlformats.org/drawingml/2006/main" name="Theme52">
  <a:themeElements>
    <a:clrScheme name="Theme5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2026-06-24T13:40:11Z</dcterms:created>
  <dcterms:modified xsi:type="dcterms:W3CDTF">2026-06-24T13:40:11Z</dcterms:modified>
  <dc:title>Bible.com.au: 2 Samuel 2:1-32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