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presProps" Target="presProps.xml"/>
  <Relationship Id="rId29" Type="http://schemas.openxmlformats.org/officeDocument/2006/relationships/viewProps" Target="viewProps.xml"/>
  <Relationship Id="rId3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98397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Samuel 16:1-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said Abishai the son of Zeruiah unto the king, Why should this dead dog curse my lord the king? let me go over, I pray thee, and take off his hea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 king said, What have I to do with you, ye sons of Zeruiah? so let him curse, because the LORD hath said unto him, Curse David. Who shall then say, Wherefore hast thou done so?]]></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David said to Abishai, and to all his servants, Behold, my son, which came forth of my bowels, seeketh my life: how much more now may this Benjamite do it? let him alone, and let him curse; for the LORD hath bidden hi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t may be that the LORD will look on mine affliction, and that the LORD will requite me good for his cursing this day.]]></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as David and his men went by the way, Shimei went along on the hill’s side over against him, and cursed as he went, and threw stones at him, and cast dus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he king, and all the people that were with him, came weary, and refreshed themselves ther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Absalom, and all the people the men of Israel, came to Jerusalem, and Ahithophel with hi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it came to pass, when Hushai the Archite, David’s friend, was come unto Absalom, that Hushai said unto Absalom, God save the king, God save the king.]]></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Absalom said to Hushai, Is this thy kindness to thy friend? why wentest thou not with thy frien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Hushai said unto Absalom, Nay; but whom the LORD, and this people, and all the men of Israel, choose, his will I be, and with him will I abid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when David was a little past the top of the hill, behold, Ziba the servant of Mephibosheth met him, with a couple of asses saddled, and upon them two hundred loaves of bread, and an hundred bunches of raisins, and an hundred of summer fruits, and a bottle of win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again, whom should I serve? should I not serve in the presence of his son? as I have served in thy father’s presence, so will I be in thy presenc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n said Absalom to Ahithophel, Give counsel among you what we shall do.]]></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Ahithophel said unto Absalom, Go in unto thy father’s concubines, which he hath left to keep the house; and all Israel shall hear that thou art abhorred of thy father: then shall the hands of all that are with thee be strong.]]></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So they spread Absalom a tent upon the top of the house; and Absalom went in unto his father’s concubines in the sight of all Israel.]]></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the counsel of Ahithophel, which he counselled in those days, was as if a man had enquired at the oracle of God: so was all the counsel of Ahithophel both with David and with Absalom.]]></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the king said unto Ziba, What meanest thou by these? And Ziba said, The asses be for the king’s household to ride on; and the bread and summer fruit for the young men to eat; and the wine, that such as be faint in the wilderness may drin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e king said, And where is thy master’s son? And Ziba said unto the king, Behold, he abideth at Jerusalem: for he said, To day shall the house of Israel restore me the kingdom of my father.]]></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said the king to Ziba, Behold, thine are all that pertained unto Mephibosheth. And Ziba said, I humbly beseech thee that I may find grace in thy sight, my lord, O king.]]></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when king David came to Bahurim, behold, thence came out a man of the family of the house of Saul, whose name was Shimei, the son of Gera: he came forth, and cursed still as he cam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he cast stones at David, and at all the servants of king David: and all the people and all the mighty men were on his right hand and on his lef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us said Shimei when he cursed, Come out, come out, thou bloody man, and thou man of Belial:]]></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LORD hath returned upon thee all the blood of the house of Saul, in whose stead thou hast reigned; and the LORD hath delivered the kingdom into the hand of Absalom thy son: and, behold, thou art taken in thy mischief, because thou art a bloody man.]]></a:t>
            </a:r>
          </a:p>
        </p:txBody>
      </p:sp>
    </p:spTree>
  </p:cSld>
  <p:clrMapOvr>
    <a:masterClrMapping/>
  </p:clrMapOvr>
</p:sld>
</file>

<file path=ppt/theme/theme1.xml><?xml version="1.0" encoding="utf-8"?>
<a:theme xmlns:a="http://schemas.openxmlformats.org/drawingml/2006/main" name="Theme39">
  <a:themeElements>
    <a:clrScheme name="Theme3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2026-07-02T04:48:26Z</dcterms:created>
  <dcterms:modified xsi:type="dcterms:W3CDTF">2026-07-02T04:48:26Z</dcterms:modified>
  <dc:title>Bible.com.au: 2 Samuel 16:1-23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