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took a pan, and poured them out before him; but he refused to eat. And Amnon said, Have out all men from me. And they went out every man from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mnon said unto Tamar, Bring the meat into the chamber, that I may eat of thine hand. And Tamar took the cakes which she had made, and brought them into the chamber to Amnon her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she had brought them unto him to eat, he took hold of her, and said unto her, Come lie with me, my sis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he answered him, Nay, my brother, do not force me; for no such thing ought to be done in Israel: do not thou this fol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hither shall I cause my shame to go? and as for thee, thou shalt be as one of the fools in Israel. Now therefore, I pray thee, speak unto the king; for he will not withhold me from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beit he would not hearken unto her voice: but, being stronger than she, forced her, and lay with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mnon hated her exceedingly; so that the hatred wherewith he hated her was greater than the love wherewith he had loved her. And Amnon said unto her, Arise, be g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said unto him, There is no cause: this evil in sending me away is greater than the other that thou didst unto me. But he would not hearken un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called his servant that ministered unto him, and said, Put now this woman out from me, and bolt the door after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had a garment of divers colours upon her: for with such robes were the king’s daughters that were virgins apparelled. Then his servant brought her out, and bolted the door after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Absalom the son of David had a fair sister, whose name was Tamar; and Amnon the son of David loved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amar put ashes on her head, and rent her garment of divers colours that was on her, and laid her hand on her head, and went on cr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bsalom her brother said unto her, Hath Amnon thy brother been with thee? but hold now thy peace, my sister: he is thy brother; regard not this thing. So Tamar remained desolate in her brother Absalom’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king David heard of all these things, he was very wr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salom spake unto his brother Amnon neither good nor bad: for Absalom hated Amnon, because he had forced his sister Tam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two full years, that Absalom had sheepshearers in Baal-hazor, which is beside Ephraim: and Absalom invited all the king’s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salom came to the king, and said, Behold now, thy servant hath sheepshearers; let the king, I beseech thee, and his servants go with thy serva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to Absalom, Nay, my son, let us not all now go, lest we be chargeable unto thee. And he pressed him: howbeit he would not go, but bless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aid Absalom, If not, I pray thee, let my brother Amnon go with us. And the king said unto him, Why should he go with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bsalom pressed him, that he let Amnon and all the king’s sons go with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Absalom had commanded his servants, saying, Mark ye now when Amnon’s heart is merry with wine, and when I say unto you, Smite Amnon; then kill him, fear not: have not I commanded you? be courageous, and be vali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mnon was so vexed, that he fell sick for his sister Tamar; for she was a virgin; and Amnon thought it hard for him to do any thing to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servants of Absalom did unto Amnon as Absalom had commanded. Then all the king’s sons arose, and every man gat him up upon his mule, and f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while they were in the way, that tidings came to David, saying, Absalom hath slain all the king’s sons, and there is not one of them lef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king arose, and tare his garments, and lay on the earth; and all his servants stood by with their clothes r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nadab, the son of Shimeah David’s brother, answered and said, Let not my lord suppose that they have slain all the young men the king’s sons; for Amnon only is dead: for by the appointment of Absalom this hath been determined from the day that he forced his sister Tam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refore let not my lord the king take the thing to his heart, to think that all the king’s sons are dead: for Amnon only is d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Absalom fled. And the young man that kept the watch lifted up his eyes, and looked, and, behold, there came much people by the way of the hill side behind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onadab said unto the king, Behold, the king’s sons come: as thy servant said, so it i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came to pass, as soon as he had made an end of speaking, that, behold, the king’s sons came, and lifted up their voice and wept: and the king also and all his servants wept very s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Absalom fled, and went to Talmai, the son of Ammihud, king of Geshur. And David mourned for his son every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Absalom fled, and went to Geshur, and was there three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Amnon had a friend, whose name was Jonadab, the son of Shimeah David’s brother: and Jonadab was a very subtil m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soul of king David longed to go forth unto Absalom: for he was comforted concerning Amnon, seeing he was dea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him, Why art thou, being the king’s son, lean from day to day? wilt thou not tell me? And Amnon said unto him, I love Tamar, my brother Absalom’s sis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nadab said unto him, Lay thee down on thy bed, and make thyself sick: and when thy father cometh to see thee, say unto him, I pray thee, let my sister Tamar come, and give me meat, and dress the meat in my sight, that I may see it, and eat it at her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mnon lay down, and made himself sick: and when the king was come to see him, Amnon said unto the king, I pray thee, let Tamar my sister come, and make me a couple of cakes in my sight, that I may eat at her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avid sent home to Tamar, saying, Go now to thy brother Amnon’s house, and dress him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amar went to her brother Amnon’s house; and he was laid down. And she took flour, and kneaded it, and made cakes in his sight, and did bake the cake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2026-06-26T14:18:31Z</dcterms:created>
  <dcterms:modified xsi:type="dcterms:W3CDTF">2026-06-26T14:18:31Z</dcterms:modified>
  <dc:title>Bible.com.au: 2 Samuel 13:1-39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