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6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slept at the door of the king’s house with all the servants of his lord, and went not down to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had told David, saying, Uriah went not down unto his house, David said unto Uriah, Camest thou not from thy journey? why then didst thou not go down unto thin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ah said unto David, The ark, and Israel, and Judah, abide in tents; and my lord Joab, and the servants of my lord, are encamped in the open fields; shall I then go into mine house, to eat and to drink, and to lie with my wife? as thou livest, and as thy soul liveth, I will not do this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said to Uriah, Tarry here to day also, and to morrow I will let thee depart. So Uriah abode in Jerusalem that day, and the m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David had called him, he did eat and drink before him; and he made him drunk: and at even he went out to lie on his bed with the servants of his lord, but went not down to hi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in the morning, that David wrote a letter to Joab, and sent it by the hand of U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rote in the letter, saying, Set ye Uriah in the forefront of the hottest battle, and retire ye from him, that he may be smitten, and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Joab observed the city, that he assigned Uriah unto a place where he knew that valiant men w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the city went out, and fought with Joab: and there fell some of the people of the servants of David; and Uriah the Hittite died al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ab sent and told David all the things concerning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year was expired, at the time when kings go forth to battle, that David sent Joab, and his servants with him, and all Israel; and they destroyed the children of Ammon, and besieged Rabbah. But David tarried still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charged the messenger, saying, When thou hast made an end of telling the matters of the war unto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so be that the king’s wrath arise, and he say unto thee, Wherefore approached ye so nigh unto the city when ye did fight? knew ye not that they would shoot from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mote Abimelech the son of Jerubbesheth? did not a woman cast a piece of a millstone upon him from the wall, that he died in Thebez? why went ye nigh the wall? then say thou, Thy servant Uriah the Hittite is dea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messenger went, and came and shewed David all that Joab had sent him f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essenger said unto David, Surely the men prevailed against us, and came out unto us into the field, and we were upon them even unto the entering of the g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hooters shot from off the wall upon thy servants; and some of the king’s servants be dead, and thy servant Uriah the Hittite is dead al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avid said unto the messenger, Thus shalt thou say unto Joab, Let not this thing displease thee, for the sword devoureth one as well as another: make thy battle more strong against the city, and overthrow it: and encourage thou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wife of Uriah heard that Uriah her husband was dead, she mourned for her husb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mourning was past, David sent and fetched her to his house, and she became his wife, and bare him a son. But the thing that David had done displeas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in an eveningtide, that David arose from off his bed, and walked upon the roof of the king’s house: and from the roof he saw a woman washing herself; and the woman was very beautiful to look up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ent and enquired after the woman. And one said, Is not this Bath-sheba, the daughter of Eliam, the wife of Uriah the Hitt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sent messengers, and took her; and she came in unto him, and he lay with her; for she was purified from her uncleanness: and she returned unto her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oman conceived, and sent and told David, and said, I am with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ent to Joab, saying, Send me Uriah the Hittite. And Joab sent Uriah to Dav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Uriah was come unto him, David demanded of him how Joab did, and how the people did, and how the war prosp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to Uriah, Go down to thy house, and wash thy feet. And Uriah departed out of the king’s house, and there followed him a mess of meat from the king.]]></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2026-06-24T08:42:51Z</dcterms:created>
  <dcterms:modified xsi:type="dcterms:W3CDTF">2026-06-24T08:42:51Z</dcterms:modified>
  <dc:title>Bible.com.au: 2 Samuel 11:1-27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