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6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Peter 1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that lacketh these things is blind, and cannot see afar off, and hath forgotten that he was purged from his old si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the rather, brethren, give diligence to make your calling and election sure: for if ye do these things, ye shall never fall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o an entrance shall be ministered unto you abundantly into the everlasting kingdom of our Lord and Saviour Jesus Chri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will not be negligent to put you always in remembrance of these things, though ye know them, and be established in the present tru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I think it meet, as long as I am in this tabernacle, to stir you up by putting you in remembrance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at shortly I must put off this my tabernacle, even as our Lord Jesus Christ hath shewed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I will endeavour that ye may be able after my decease to have these things always in remembran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have not followed cunningly devised fables, when we made known unto you the power and coming of our Lord Jesus Christ, but were eyewitnesses of his majest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received from God the Father honour and glory, when there came such a voice to him from the excellent glory, This is my beloved Son, in whom I am well pleas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voice which came from heaven we heard, when we were with him in the holy mou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mon Peter, a servant and an apostle of Jesus Christ, to them that have obtained like precious faith with us through the righteousness of God and our Saviour Jesus Christ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also a more sure word of prophecy; whereunto ye do well that ye take heed, as unto a light that shineth in a dark place, until the day dawn, and the day star arise in your hearts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is first, that no prophecy of the scripture is of any private interpretatio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prophecy came not in old time by the will of man: but holy men of God spake as they were moved by the Holy Ghos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and peace be multiplied unto you through the knowledge of God, and of Jesus our Lord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as his divine power hath given unto us all things that pertain unto life and godliness, through the knowledge of him that hath called us to glory and virtue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by are given unto us exceeding great and precious promises: that by these ye might be partakers of the divine nature, having escaped the corruption that is in the world through lus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side this, giving all diligence, add to your faith virtue; and to virtue knowledge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knowledge temperance; and to temperance patience; and to patience godliness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godliness brotherly kindness; and to brotherly kindness charit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se things be in you, and abound, they make you that ye shall neither be barren nor unfruitful in the knowledge of our Lord Jesus Chris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2026-06-24T13:56:15Z</dcterms:created>
  <dcterms:modified xsi:type="dcterms:W3CDTF">2026-06-24T13:56:15Z</dcterms:modified>
  <dc:title>Bible.com.au: 2 Peter 1:1-21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