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4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4: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side this, he promised to assign an hundred and fifty more, if he might have licence to set him up a place for exercise, and for the training up of youth in the fashions of the heathen, and to write them of Jerusalem by the name of Antiochi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when the king had granted, and he had gotten into his hand the rule he forthwith brought his own nation to Greekish fash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oyal privileges granted of special favour to the Jews by the means of John the father of Eupolemus, who went ambassador to Rome for amity and aid, he took away; and putting down the governments which were according to the law, he brought up new customs against the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he built gladly a place of exercise under the tower itself, and brought the chief young men under his subjection, and made them wear a h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such was the height of Greek fashions, and increase of heathenish manners, through the exceeding profaneness of Jason, that ungodly wretch, and no high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 priests had no courage to serve any more at the altar, but despising the temple, and neglecting the sacrifices, hastened to be partakers of the unlawful allowance in the place of exercise, after the game of Discus called them fo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 setting by the honours of their fathers, but liking the glory of the Grecians best of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reason whereof sore calamity came upon them: for they had them to be their enemies and avengers, whose custom they followed so earnestly, and unto whom they desired to be like in all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not a light thing to do wickedly against the laws of God: but the time following shall declare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en the game that was used every fifth year was kept at Tyrus, the king being pres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Simon now, of whom we spake afore, having been a betrayer of the money, and of his country, slandered Onias, as if he had terrified Heliodorus, and been the worker of these evi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ungracious Jason sent special messengers from Jerusalem, who were Antiochians, to carry three hundred drachms of silver to the sacrifice of Hercules, which even the bearers thereof thought fit not to bestow upon the sacrifice, because it was not convenient, but to be reserved for other charg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money then, in regard of the sender, was appointed to Hercules’ sacrifice; but because of the bearers thereof, it was employed to the making of gal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when Apollonius the son of Menestheus was sent into Egypt for the coronation of king Ptolemeus Philometor, Antiochus, understanding him not to be well affected to his affairs, provided for his own safety: whereupon he came to Joppa, and from thence to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 he was honourably received of Jason, and of the city, and was brought in with torch alight, and with great shoutings: and so afterward went with his host unto Phen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ree years afterward Jason sent Menelaus, the aforesaid Simon’s brother, to bear the money unto the king, and to put him in mind of certain necessary matt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e being brought to the presence of the king, when he had magnified him for the glorious appearance of his power, got the priesthood to himself, offering more than Jason by three hundred talents of sil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came with the king’s mandate, bringing nothing worthy the high priesthood, but having the fury of a cruel tyrant, and the rage of a savage bea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Jason, who had undermined his own brother, being undermined by another, was compelled to flee into the country of the Ammoni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Menelaus got the principality: but as for the money that he had promised unto the king, he took no good order for it, albeit Sostratis the ruler of the castle require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unto him appertained the gathering of the customs. Wherefore they were both called before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was he bold to call him a traitor, that had deserved well of the city, and tendered his own nation, and was so zealous of the la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Menelaus left his brother Lysimachus in his stead in the priesthood; and Sostratus left Crates, who was governor of the Cypri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le those things were in doing, they of Tarsus and Mallos made insurrection, because they were given to the king’s concubine, called Antioch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came the king in all haste to appease matters, leaving Andronicus, a man in authority, for his depu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Menelaus, supposing that he had gotten a convenient time, stole certain vessels of gold out of the temple, and gave some of them to Andronicus, and some he sold into Tyrus and the cities round ab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ch when Onias knew of a surety, he reproved him, and withdrew himself into a sanctuary at Daphne, that lieth by Antioch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fore Menelaus, taking Andronicus apart, prayed him to get Onias into his hands; who being persuaded thereunto, and coming to Onias in deceit, gave him his right hand with oaths; and though he were suspected by him, yet persuaded he him to come forth of the sanctuary: whom forthwith he shut up without regard of justi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the which cause not only the Jews, but many also of other nations, took great indignation, and were much grieved for the unjust murder of the m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 king was come again from the places about Cilicia, the Jews that were in the city, and certain of the Greeks that abhorred the fact also, complained because Onias was slain without ca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fore Antiochus was heartily sorry, and moved to pity, and wept, because of the sober and modest behaviour of him that was d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eing kindled with anger, forthwith he took away Andronicus his purple, and rent off his clothes, and leading him through the whole city unto that very place, where he had committed impiety against Onias, there slew he the cursed murderer. Thus the Lord rewarded him his punishment, as he had deser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their hatred went so far, that by one of Simon’s faction murders were committ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when many sacrileges had been committed in the city by Lysimachus with the consent of Menelaus, and the fruit thereof was spread abroad, the multitude gathered themselves together against Lysimachus, many vessels of gold being already carried aw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reupon the common people rising, and being filled with rage, Lysimachus armed about three thousand men, and began first to offer violence; one Auranus being the leader, a man far gone in years, and no less in fol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then seeing the attempt of Lysimachus, some of them caught stones, some clubs, others taking handfuls of dust, that was next at hand, cast them all together upon Lysimachus, and those that set upon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us many of them they wounded, and some they struck to the ground, and all of them they forced to flee: but as for the churchrobber himself, him they killed beside the treasu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f these matters therefore there was an accusation laid against Menela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when the king came to Tyrus, three men that were sent from the senate pleaded the cause before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Menelaus, being now convicted, promised Ptolemee the son of Dorymenes to give him much money, if he would pacify the king towar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upon Ptolemee taking the king aside into a certain gallery, as it were to take the air, brought him to be of another mi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nsomuch that he discharged Menelaus from the accusations, who notwithstanding was cause of all the mischief: and those poor men, who, if they had told their cause, yea, before the Scythians, should have been judged innocent, them he condemned to dea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us they that followed the matter for the city, and for the people, and for the holy vessels, did soon suffer unjust punish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ias seeing the danger of this contention, and that Apollonius, as being the governor of Celosyria and Phenice, did rage, and increase Simon’s mali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refore even they of Tyrus, moved with hatred of that wicked deed, caused them to be honourably buri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so through the covetousness of them that were of power Menelaus remained still in authority, increasing in malice, and being a great traitor to the citize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ent to the king, not to be an accuser of his countrymen, but seeking the good of all, both publick and priv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saw that it was impossible that the state should continue quiet, and Simon leave his folly, unless the king did look thereun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fter the death of Seleucus, when Antiochus, called Epiphanes, took the kingdom, Jason the brother of Onias laboured underhand to be high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omising unto the king by intercession three hundred and threescore talents of silver, and of another revenue eighty talent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2026-05-21T05:08:59Z</dcterms:created>
  <dcterms:modified xsi:type="dcterms:W3CDTF">2026-05-21T05:08:59Z</dcterms:modified>
  <dc:title>Bible.com.au: 2 Maccabees 4:1-50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