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72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2: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ame upon the Jamnites also by night, and set fire on the haven and the navy, so that the light of the fire was seen at Jerusalem two hundred and forty furlongs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they were gone from thence nine furlongs in their journey toward Timotheus, no fewer than five thousand men on foot and five hundred horsemen of the Arabians set up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pon there was a very sore battle; but Judas’ side by the help of God got the victory; so that the Nomades of Arabia, being overcome, besought Judas for peace, promising both to give him cattle, and to pleasure him other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udas, thinking indeed that they would be profitable in many things, granted them peace: whereupon they shook hands, and so they departed to their t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ent also about to make a bridge to a certain strong city, which was fenced about with walls, and inhabited by people of divers countries; and the name of it was Casp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that were within it put such trust in the strength of the walls and provision of victuals, that they behaved themselves rudely toward them that were with Judas, railing and blaspheming, and uttering such words as were not to b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Judas with his company, calling upon the great Lord of the world, who without rams or engines of war did cast down Jericho in the time of Joshua, gave a fierce assault against the wa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ok the city by the will of God, and made unspeakable slaughters, insomuch that a lake two furlongs broad near adjoining thereunto, being filled full, was seen running with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eparted they from thence seven hundred and fifty furlongs, and came to Characa unto the Jews that are called Tubi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for Timotheus, they found him not in the places: for before he had dispatched any thing, he departed from thence, having left a very strong garrison in a certain h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se covenants were made, Lysias went unto the king, and the Jews were about their husband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Dositheus and Sosipater, who were of Maccabeus’ captains, went forth, and slew those that Timotheus had left in the fortress, above ten thousand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accabeus ranged his army by bands, and set them over the bands, and went against Timotheus, who had about him an hundred and twenty thousand men of foot, and two thousand and five hundred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Timotheus had knowledge of Judas’ coming, he sent the women and children and the other baggage unto a fortress called Carnion: for the town was hard to besiege, and uneasy to come unto, by reason of the straitness of all the pla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udas his first band came in sight, the enemies, being smitten with fear and terror through the appearing of him who seeth all things, fled amain, one running into this way, another that way, so as that they were often hurt of their own men, and wounded with the points of their own sw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das also was very earnest in pursuing them, killing those wicked wretches, of whom he slew about thirty thousand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Timotheus himself fell into the hands of Dositheus and Sosipater, whom he besought with much craft to let him go with his life, because he had many of the Jews’ parents, and the brethren of some of them, who, if they put him to death, should not be regar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hen he had assured them with many words that he would restore them without hurt, according to the agreement, they let him go for the saving of their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accabeus marched forth to Carnion, and to the temple of Atargatis, and there he slew five and twenty thousand pers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he had put to flight and destroyed them, Judas removed the host toward Ephron, a strong city, wherein Lysias abode, and a great multitude of divers nations, and the strong young men kept the walls, and defended them mightily: wherein also was great provision of engines and da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Judas and his company had called upon Almighty God, who with his power breaketh the strength of his enemies, they won the city, and slew twenty and five thousand of them that were with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of the governours of several places, Timotheus, and Apollonius the son of Genneus, also Hieronymus, and Demophon, and beside them Nicanor the governor of Cyprus, would not suffer them to be quiet and live in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nce they departed to Scythopolis, which lieth six hundred furlongs from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the Jews that dwelt there had testified that the Scythopolitans dealt lovingly with them, and entreated them kindly in the time of their advers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gave them thanks, desiring them to be friendly still unto them: and so they came to Jerusalem, the feast of the weeks approac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 feast, called Pentecost, they went forth against Gorgias the governor of Idum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came out with three thousand men of foot and four hundred horse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happened that in their fighting together a few of the Jews were sl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which time Dositheus, one of Bacenor’s company, who was on horseback, and a strong man, was still upon Gorgias, and taking hold of his coat drew him by force; and when he would have taken that cursed man alive, a horseman of Thracia coming upon him smote off his shoulder, so that Gorgias fled unto Maris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hen they that were with Gorgias had fought long, and were weary, Judas called upon the Lord, that he would shew himself to be their helper and leader of the batt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ith that he began in his own language, and sung psalms with a loud voice, and rushing unawares upon Gorgias’ men, he put them to f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Judas gathered his host, and came into the city of Odollam, And when the seventh day came, they purified themselves, as the custom was, and kept the sabbath in the same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of Joppa also did such an ungodly deed: they prayed the Jews that dwelt among them to go with their wives and children into the boats which they had prepared, as though they had meant them no hu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upon the day following, as the use had been, Judas and his company came to take up the bodies of them that were slain, and to bury them with their kinsmen in their fathers’ gra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under the coats of every one that was slain they found things consecrated to the idols of the Jamnites, which is forbidden the Jews by the law. Then every man saw that this was the cause wherefore they were sla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men therefore praising the Lord, the righteous Judge, who had opened the things that were h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took themselves unto prayer, and besought him that the sin committed might wholly be put out of remembrance. Besides, that noble Judas exhorted the people to keep themselves from sin, forsomuch as they saw before their eyes the things that came to pass for the sins of those that were sl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had made a gathering throughout the company to the sum of two thousand drachms of silver, he sent it to Jerusalem to offer a sin offering, doing therein very well and honestly, in that he was mindful of the resurrec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f he had not hoped that they that were slain should have risen again, it had been superfluous and vain to pray for the d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lso in that he perceived that there was great favour laid up for those that died godly, it was an holy and good thought. Whereupon he made a reconciliation for the dead, that they might be delivered from s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ccepted of it according to the common decree of the city, as being desirous to live in peace, and suspecting nothing: but when they were gone forth into the deep, they drowned no less than two hundre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udas heard of this cruelty done unto his countrymen, he commanded those that were with him to make them 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alling upon God the righteous Judge, he came against those murderers of his brethren, and burnt the haven by night, and set the boats on fire, and those that fled thither he sl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own was shut up, he went backward, as if he would return to root out all them of the city of Jop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he heard that the Jamnites were minded to do in like manner unto the Jews that dwelt among the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2026-07-14T19:06:34Z</dcterms:created>
  <dcterms:modified xsi:type="dcterms:W3CDTF">2026-07-14T19:06:34Z</dcterms:modified>
  <dc:title>Bible.com.au: 2 Maccabees 12:1-45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