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praised the merciful God all together, and took heart, insomuch that they were ready not only to fight with men, but with most cruel beasts, and to pierce through walls of i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they marched forward in their armour, having an helper from heaven: for the Lord was mercifu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ving a charge upon their enemies like lions, they slew eleven thousand footmen, and sixteen hundred horsemen, and put all the other to f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m also being wounded escaped naked; and Lysias himself fled away shamefully, and so escap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as he was a man of understanding, casting with himself what loss he had had, and considering that the Hebrews could not be overcome, because the Almighty God helped them, he sent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ersuaded them to agree to all reasonable conditions, and promised that he would persuade the king that he must needs be a friend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accabeus consented to all that Lysias desired, being careful of the common good; and whatsoever Maccabeus wrote unto Lysias concerning the Jews, the king grant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were letters written unto the Jews from Lysias to this effect: Lysias unto the people of the Jews sendeth gr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hn and Absolom, who were sent from you, delivered me the petition subscribed, and made request for the performance of the contents thereo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hat things soever were meet to be reported to the king, I have declared them, and he hath granted as much as might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 this, Lysias the king’s protector and cousin, who also managed the affairs, took sore displeasure for the things that were d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then ye will keep yourselves loyal to the state, hereafter also will I endeavour to be a means of your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f the particulars I have given order both to these and the other that came from me, to commun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re ye well. The hundred and eight and fortieth year, the four and twentieth day of the month Dioscorinthi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s letter contained these words: King Antiochus unto his brother Lysias sendeth gree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ce our father is translated unto the gods, our will is, that they that are in our realm live quietly, that every one may attend upon his own affa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understand also that the Jews would not consent to our father, for to be brought unto the custom of the Gentiles, but had rather keep their own manner of living: for the which cause they require of us, that we should suffer them to live after their own la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our mind is, that this nation shall be in rest, and we have determined to restore them their temple, that they may live according to the customs of their fore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shalt do well therefore to send unto them, and grant them peace, that when they are certified of our mind, they may be of good comfort, and ever go cheerfully about their own affai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etter of the king unto the nation of the Jews was after this manner: King Antiochus sendeth greeting unto the council, and the rest of the J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e fare well, we have our desire; we are also in good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gathered about fourscore thousand with all the horsemen, he came against the Jews, thinking to make the city an habitation of the Genti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elaus declared unto us, that your desire was to return home, and to follow your own bus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they that will depart shall have safe conduct till the thirtieth day of Xanthicus with secur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Jews shall use their own kind of meats and laws, as before; and none of them any manner of ways shall be molested for things ignorantly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sent also Menelaus, that he may comfort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are ye well. In the hundred forty and eighth year, and the fifteenth day of the month Xanthic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Romans also sent unto them a letter containing these words: Quintus Memmius and Titus Manlius, ambassadors of the Romans, send greeting unto the people of the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atsoever Lysias the king’s cousin hath granted, therewith we also are well plea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ouching such things as he judged to be referred to the king, after ye have advised thereof, send one forthwith, that we may declare as it is convenient for you: for we are now going to Antio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send some with speed, that we may know what is your mi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arewell. This hundred and eight and fortieth year, the fifteenth day of the month Xanthic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make a gain of the temple, as of the other chapels of the heathen, and to set the high priesthood to sale every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at all considering the power of God but puffed up with his ten thousands of footmen, and his thousands of horsemen, and his fourscore eleph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me to Judea, and drew near to Bethsura, which was a strong town, but distant from Jerusalem about five furlongs, and he laid sore siege u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y that were with Maccabeus heard that he besieged the holds, they and all the people with lamentation and tears besought the Lord that he would send a good angel to deli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accabeus himself first of all took weapons, exhorting the other that they would jeopard themselves together with him to help their brethren: so they went forth together with a willing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y were at Jerusalem, there appeared before them on horseback one in white clothing, shaking his armour of gol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2 Maccabees 11:1-38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