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make the house of Ahab like the house of Jeroboam the son of Nebat, and like the house of Baasha the son of Ah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ogs shall eat Jezebel in the portion of Jezreel, and there shall be none to bury her. And he opened the door, and f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hu came forth to the servants of his lord: and one said unto him, Is all well? wherefore came this mad fellow to thee? And he said unto them, Ye know the man, and his communi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It is false; tell us now. And he said, Thus and thus spake he to me, saying, Thus saith the LORD, I have anointed thee king ove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hasted, and took every man his garment, and put it under him on the top of the stairs, and blew with trumpets, saying, Jehu is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Jehu the son of Jehoshaphat the son of Nimshi conspired against Joram. (Now Joram had kept Ramoth-gilead, he and all Israel, because of Hazael king of Sy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ing Joram was returned to be healed in Jezreel of the wounds which the Syrians had given him, when he fought with Hazael king of Syria.) And Jehu said, If it be your minds, then let none go forth nor escape out of the city to go to tell it in Jezr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ehu rode in a chariot, and went to Jezreel; for Joram lay there. And Ahaziah king of Judah was come down to see J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tood a watchman on the tower in Jezreel, and he spied the company of Jehu as he came, and said, I see a company. And Joram said, Take an horseman, and send to meet them, and let him say, Is it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re went one on horseback to meet him, and said, Thus saith the king, Is it peace? And Jehu said, What hast thou to do with peace? turn thee behind me. And the watchman told, saying, The messenger came to them, but he cometh not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Elisha the prophet called one of the children of the prophets, and said unto him, Gird up thy loins, and take this box of oil in thine hand, and go to Ramoth-gil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ent out a second on horseback, which came to them, and said, Thus saith the king, Is it peace? And Jehu answered, What hast thou to do with peace? turn thee behin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atchman told, saying, He came even unto them, and cometh not again: and the driving is like the driving of Jehu the son of Nimshi; for he driveth furious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ram said, Make ready. And his chariot was made ready. And Joram king of Israel and Ahaziah king of Judah went out, each in his chariot, and they went out against Jehu, and met him in the portion of Naboth the Jezreel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when Joram saw Jehu, that he said, Is it peace, Jehu? And he answered, What peace, so long as the whoredoms of thy mother Jezebel and her witchcrafts are so man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ram turned his hands, and fled, and said to Ahaziah, There is treachery, O Ahaz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hu drew a bow with his full strength, and smote Jehoram between his arms, and the arrow went out at his heart, and he sunk down in his chari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id Jehu to Bidkar his captain, Take up, and cast him in the portion of the field of Naboth the Jezreelite: for remember how that, when I and thou rode together after Ahab his father, the LORD laid this burden up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rely I have seen yesterday the blood of Naboth, and the blood of his sons, saith the LORD; and I will requite thee in this plat, saith the LORD. Now therefore take and cast him into the plat of ground, according to the word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Ahaziah the king of Judah saw this, he fled by the way of the garden house. And Jehu followed after him, and said, Smite him also in the chariot. And they did so at the going up to Gur, which is by Ibleam. And he fled to Megiddo, and died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servants carried him in a chariot to Jerusalem, and buried him in his sepulchre with his fathers in the city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ou comest thither, look out there Jehu the son of Jehoshaphat the son of Nimshi, and go in, and make him arise up from among his brethren, and carry him to an inner chamb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eleventh year of Joram the son of Ahab began Ahaziah to reign over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Jehu was come to Jezreel, Jezebel heard of it; and she painted her face, and tired her head, and looked out at a wind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Jehu entered in at the gate, she said, Had Zimri peace, who slew his mas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ifted up his face to the window, and said, Who is on my side? who? And there looked out to him two or three eunuch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Throw her down. So they threw her down: and some of her blood was sprinkled on the wall, and on the horses: and he trode her under fo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was come in, he did eat and drink, and said, Go, see now this cursed woman, and bury her: for she is a king’s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went to bury her: but they found no more of her than the skull, and the feet, and the palms of her han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refore they came again, and told him. And he said, This is the word of the LORD, which he spake by his servant Elijah the Tishbite, saying, In the portion of Jezreel shall dogs eat the flesh of Jezeb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arcase of Jezebel shall be as dung upon the face of the field in the portion of Jezreel; so that they shall not say, This is Jezeb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the box of oil, and pour it on his head, and say, Thus saith the LORD, I have anointed thee king over Israel. Then open the door, and flee, and tarry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young man, even the young man the prophet, went to Ramoth-gil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came, behold, the captains of the host were sitting; and he said, I have an errand to thee, O captain. And Jehu said, Unto which of all us? And he said, To thee, O cap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arose, and went into the house; and he poured the oil on his head, and said unto him, Thus saith the LORD God of Israel, I have anointed thee king over the people of the LORD, even over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mite the house of Ahab thy master, that I may avenge the blood of my servants the prophets, and the blood of all the servants of the LORD, at the hand of Jezeb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whole house of Ahab shall perish: and I will cut off from Ahab him that pisseth against the wall, and him that is shut up and left in Israel:]]></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2026-06-06T11:55:07Z</dcterms:created>
  <dcterms:modified xsi:type="dcterms:W3CDTF">2026-06-06T11:55:07Z</dcterms:modified>
  <dc:title>Bible.com.au: 2 Kings 9:1-37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