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996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 king of Israel went, and the king of Judah, and the king of Edom: and they fetched a compass of seven days’ journey: and there was no water for the host, and for the cattle that followed the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king of Israel said, Alas! that the LORD hath called these three kings together, to deliver them into the hand of Moab!]]></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Jehoshaphat said, Is there not here a prophet of the LORD, that we may enquire of the LORD by him? And one of the king of Israel’s servants answered and said, Here is Elisha the son of Shaphat, which poured water on the hands of Elij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Jehoshaphat said, The word of the LORD is with him. So the king of Israel and Jehoshaphat and the king of Edom went down to hi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Elisha said unto the king of Israel, What have I to do with thee? get thee to the prophets of thy father, and to the prophets of thy mother. And the king of Israel said unto him, Nay: for the LORD hath called these three kings together, to deliver them into the hand of Moab.]]></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Elisha said, As the LORD of hosts liveth, before whom I stand, surely, were it not that I regard the presence of Jehoshaphat the king of Judah, I would not look toward thee, nor see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ut now bring me a minstrel. And it came to pass, when the minstrel played, that the hand of the LORD came upon hi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he said, Thus saith the LORD, Make this valley full of ditch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us saith the LORD, Ye shall not see wind, neither shall ye see rain; yet that valley shall be filled with water, that ye may drink, both ye, and your cattle, and your beas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is is but a light thing in the sight of the LORD: he will deliver the Moabites also into you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Jehoram the son of Ahab began to reign over Israel in Samaria the eighteenth year of Jehoshaphat king of Judah, and reigned twelve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ye shall smite every fenced city, and every choice city, and shall fell every good tree, and stop all wells of water, and mar every good piece of land with sto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it came to pass in the morning, when the meat offering was offered, that, behold, there came water by the way of Edom, and the country was filled with wat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all the Moabites heard that the kings were come up to fight against them, they gathered all that were able to put on armour, and upward, and stood in the bor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y rose up early in the morning, and the sun shone upon the water, and the Moabites saw the water on the other side as red as bloo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aid, This is blood: the kings are surely slain, and they have smitten one another: now therefore, Moab, to the spoi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they came to the camp of Israel, the Israelites rose up and smote the Moabites, so that they fled before them: but they went forward smiting the Moabites, even in their countr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beat down the cities, and on every good piece of land cast every man his stone, and filled it; and they stopped all the wells of water, and felled all the good trees: only in Kir-haraseth left they the stones thereof; howbeit the slingers went about it, and smote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when the king of Moab saw that the battle was too sore for him, he took with him seven hundred men that drew swords, to break through even unto the king of Edom: but they could no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he took his eldest son that should have reigned in his stead, and offered him for a burnt offering upon the wall. And there was great indignation against Israel: and they departed from him, and returned to their own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wrought evil in the sight of the LORD; but not like his father, and like his mother: for he put away the image of Baal that his father had m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evertheless he cleaved unto the sins of Jeroboam the son of Nebat, which made Israel to sin; he departed not therefr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Mesha king of Moab was a sheepmaster, and rendered unto the king of Israel an hundred thousand lambs, and an hundred thousand rams, with the woo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t came to pass, when Ahab was dead, that the king of Moab rebelled against the king of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king Jehoram went out of Samaria the same time, and numbered all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e went and sent to Jehoshaphat the king of Judah, saying, The king of Moab hath rebelled against me: wilt thou go with me against Moab to battle? And he said, I will go up: I am as thou art, my people as thy people, and my horses as thy hor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said, Which way shall we go up? And he answered, The way through the wilderness of Edom.]]></a:t>
            </a:r>
          </a:p>
        </p:txBody>
      </p:sp>
    </p:spTree>
  </p:cSld>
  <p:clrMapOvr>
    <a:masterClrMapping/>
  </p:clrMapOvr>
</p:sld>
</file>

<file path=ppt/theme/theme1.xml><?xml version="1.0" encoding="utf-8"?>
<a:theme xmlns:a="http://schemas.openxmlformats.org/drawingml/2006/main" name="Theme76">
  <a:themeElements>
    <a:clrScheme name="Theme7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2026-07-23T10:48:09Z</dcterms:created>
  <dcterms:modified xsi:type="dcterms:W3CDTF">2026-07-23T10:48:09Z</dcterms:modified>
  <dc:title>Bible.com.au: 2 Kings 3:1-27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