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hearkened not: and Manasseh seduced them to do more evil than did the nations whom the LOR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by his servants the prophet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Manasseh king of Judah hath done these abominations, and hath done wickedly above all that the Amorites did, which were before him, and hath made Judah also to sin with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us saith the LORD God of Israel, Behold, I am bringing such evil upon Jerusalem and Judah, that whosoever heareth of it, both his ears shall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stretch over Jerusalem the line of Samaria, and the plummet of the house of Ahab: and I will wipe Jerusalem as a man wipeth a dish, wiping it, and turning it upside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forsake the remnant of mine inheritance, and deliver them into the hand of their enemies; and they shall become a prey and a spoil to all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y have done that which was evil in my sight, and have provoked me to anger, since the day their fathers came forth out of Egypt, even unto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shed innocent blood very much, till he had filled Jerusalem from one end to another; beside his sin wherewith he made Judah to sin, in doing that which was evil in the sight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rest of the acts of Manasseh, and all that he did, and his sin that he sinned, are they not written in the book of the chronicles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asseh slept with his fathers, and was buried in the garden of his own house, in the garden of Uzza: and Amon his son reigned in his 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reigned fifty and five years in Jerusalem. And his mother’s name was Hephzi-b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 and two years old when he began to reign, and he reigned two years in Jerusalem. And his mother’s name was Meshullemeth, the daughter of Haruz of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id that which was evil in the sight of the LORD, as his father Manasseh d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lked in all the way that his father walked in, and served the idols that his father served, and worshipp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forsook the LORD God of his fathers, and walked not in the way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Amon conspired against him, and slew the king in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of the land slew all them that had conspired against king Amon; and the people of the land made Josiah his son king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rest of the acts of Amon which he did, are they not written in the book of the chronicles of the kings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as buried in his sepulchre in the garden of Uzza: and Josiah his son reigned in his st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fter the abominations of the heathen, whom the LOR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up again the high places which Hezekiah his father had destroyed; and he reared up altars for Baal, and made a grove, as did Ahab king of Israel;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altars in the house of the LORD, of which the LORD said, In Jerusalem will I put m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is son pass through the fire, and observed times, and used enchantments, and dealt with familiar spirits and wizards: he wrought much wickedness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a graven image of the grove that he had made in the house, of which the LORD said to David, and to Solomon his son, In this house, and in Jerusalem, which I have chosen out of all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make the feet of Israel move any more out of the land which I gave their fathers; only if they will observe to do according to all that I have commanded them, and according to all the law that my servant Moses commanded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2026-06-06T11:41:01Z</dcterms:created>
  <dcterms:modified xsi:type="dcterms:W3CDTF">2026-06-06T11:41:01Z</dcterms:modified>
  <dc:title>Bible.com.au: 2 Kings 21:1-26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