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saiah said, This sign shalt thou have of the LORD, that the LORD will do the thing that he hath spoken: shall the shadow go forward ten degrees, or go back ten deg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zekiah answered, It is a light thing for the shadow to go down ten degrees: nay, but let the shadow return backward ten degre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saiah the prophet cried unto the LORD: and he brought the shadow ten degrees backward, by which it had gone down in the dial of Ah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Berodach-baladan, the son of Baladan, king of Babylon, sent letters and a present unto Hezekiah: for he had heard that Hezekiah had been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zekiah hearkened unto them, and shewed them all the house of his precious things, the silver, and the gold, and the spices, and the precious ointment, and all the house of his armour, and all that was found in his treasures: there was nothing in his house, nor in all his dominion, that Hezekiah shewed them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Isaiah the prophet unto king Hezekiah, and said unto him, What said these men? and from whence came they unto thee? And Hezekiah said, They are come from a far country, even from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What have they seen in thine house? And Hezekiah answered, All the things that are in mine house have they seen: there is nothing among my treasures that I have not shew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aiah said unto Hezekiah, Hear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the days come, that all that is in thine house, and that which thy fathers have laid up in store unto this day, shall be carried into Babylon: nothing shall be left,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thy sons that shall issue from thee, which thou shalt beget, shall they take away; and they shall be eunuchs in the palace of the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as Hezekiah sick unto death. And the prophet Isaiah the son of Amoz came to him, and said unto him, Thus saith the LORD, Set thine house in order; for thou shalt die, and not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Hezekiah unto Isaiah, Good is the word of the LORD which thou hast spoken. And he said, Is it not good, if peace and truth be in my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acts of Hezekiah, and all his might, and how he made a pool, and a conduit, and brought water into the city, are they not written in the book of the chronicles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zekiah slept with his fathers: and Manasseh his son reigned in his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turned his face to the wall, and prayed unto the LOR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beseech thee, O LORD, remember now how I have walked before thee in truth and with a perfect heart, and have done that which is good in thy sight. And Hezekiah wept s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ore Isaiah was gone out into the middle court, that the word of the LORD came to him,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urn again, and tell Hezekiah the captain of my people, Thus saith the LORD, the God of David thy father, I have heard thy prayer, I have seen thy tears: behold, I will heal thee: on the third day thou shalt go up un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add unto thy days fifteen years; and I will deliver thee and this city out of the hand of the king of Assyria; and I will defend this city for mine own sake, and for my servant David’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saiah said, Take a lump of figs. And they took and laid it on the boil, and he recov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zekiah said unto Isaiah, What shall be the sign that the LORD will heal me, and that I shall go up into the house of the LORD the third day?]]></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2026-07-23T10:49:44Z</dcterms:created>
  <dcterms:modified xsi:type="dcterms:W3CDTF">2026-07-23T10:49:44Z</dcterms:modified>
  <dc:title>Bible.com.au: 2 Kings 20:1-21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