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08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saiah said, This sign shalt thou have of the LORD, that the LORD will do the thing that he hath spoken: shall the shadow go forward ten degrees, or go back ten deg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zekiah answered, It is a light thing for the shadow to go down ten degrees: nay, but let the shadow return backward ten deg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saiah the prophet cried unto the LORD: and he brought the shadow ten degrees backward, by which it had gone down in the dial of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Berodach-baladan, the son of Baladan, king of Babylon, sent letters and a present unto Hezekiah: for he had heard that Hezekiah had been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zekiah hearkened unto them, and shewed them all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even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What have they seen in thine house? And Hezekiah answered, All the things that are in mine house have they seen: there is nothing among my treasures that I have not shew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aiah said unto Hezekiah, Hear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days come, that all that is in thine house, and that which thy fathers have laid up in store unto this day, shall be carried into Babylon: nothing shall be left,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the prophet Isaiah the son of Amoz came 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Hezekiah unto Isaiah, Good is the word of the LORD which thou hast spoken. And he said, Is it not good, if peace and truth be in m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acts of Hezekiah, and all his might, and how he made a pool, and a conduit, and brought water into the city, are they not written in the book of the chronicle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zekiah slept with his fathers: and Manasse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turned his face to the wall, and prayed unto the LOR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beseech thee, O LORD, remember now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ore Isaiah was gone out into the middle court, that the word of the LORD came to hi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gain, and tell Hezekiah the captain of my people, Thus saith the LORD, the God of David thy father, I have heard thy prayer, I have seen thy tears: behold, I will heal thee: on the third day thou shalt go up u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add unto thy days fifteen years; and I will deliver thee and this city out of the hand of the king of Assyria; and I will defend this city for mine own sake, and for my servant David’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iah said, Take a lump of figs. And they took and laid it on the boil, and he re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zekiah said unto Isaiah, What shall be the sign that the LORD will heal me, and that I shall go up into the house of the LORD the third da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2026-05-31T01:54:45Z</dcterms:created>
  <dcterms:modified xsi:type="dcterms:W3CDTF">2026-05-31T01:54:45Z</dcterms:modified>
  <dc:title>Bible.com.au: 2 Kings 20:1-21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